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tags/tag7.xml" ContentType="application/vnd.openxmlformats-officedocument.presentationml.tags+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tags/tag3.xml" ContentType="application/vnd.openxmlformats-officedocument.presentationml.tags+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48" r:id="rId2"/>
    <p:sldMasterId id="2147483685" r:id="rId3"/>
  </p:sldMasterIdLst>
  <p:notesMasterIdLst>
    <p:notesMasterId r:id="rId30"/>
  </p:notesMasterIdLst>
  <p:handoutMasterIdLst>
    <p:handoutMasterId r:id="rId31"/>
  </p:handoutMasterIdLst>
  <p:sldIdLst>
    <p:sldId id="424" r:id="rId4"/>
    <p:sldId id="393" r:id="rId5"/>
    <p:sldId id="399" r:id="rId6"/>
    <p:sldId id="397" r:id="rId7"/>
    <p:sldId id="400" r:id="rId8"/>
    <p:sldId id="442" r:id="rId9"/>
    <p:sldId id="458" r:id="rId10"/>
    <p:sldId id="441" r:id="rId11"/>
    <p:sldId id="459" r:id="rId12"/>
    <p:sldId id="457" r:id="rId13"/>
    <p:sldId id="443" r:id="rId14"/>
    <p:sldId id="431" r:id="rId15"/>
    <p:sldId id="439" r:id="rId16"/>
    <p:sldId id="440" r:id="rId17"/>
    <p:sldId id="461" r:id="rId18"/>
    <p:sldId id="438" r:id="rId19"/>
    <p:sldId id="444" r:id="rId20"/>
    <p:sldId id="433" r:id="rId21"/>
    <p:sldId id="462" r:id="rId22"/>
    <p:sldId id="456" r:id="rId23"/>
    <p:sldId id="435" r:id="rId24"/>
    <p:sldId id="445" r:id="rId25"/>
    <p:sldId id="454" r:id="rId26"/>
    <p:sldId id="455" r:id="rId27"/>
    <p:sldId id="437" r:id="rId28"/>
    <p:sldId id="460" r:id="rId29"/>
  </p:sldIdLst>
  <p:sldSz cx="9144000" cy="6858000" type="screen4x3"/>
  <p:notesSz cx="6797675" cy="9926638"/>
  <p:custDataLst>
    <p:tags r:id="rId32"/>
  </p:custDataLst>
  <p:defaultTextStyle>
    <a:defPPr>
      <a:defRPr lang="en-US"/>
    </a:defPPr>
    <a:lvl1pPr algn="l" rtl="0" fontAlgn="base">
      <a:spcBef>
        <a:spcPct val="0"/>
      </a:spcBef>
      <a:spcAft>
        <a:spcPct val="0"/>
      </a:spcAft>
      <a:defRPr sz="2300" kern="1200">
        <a:solidFill>
          <a:srgbClr val="000000"/>
        </a:solidFill>
        <a:latin typeface="Gill Sans"/>
        <a:ea typeface="ヒラギノ角ゴ ProN W3"/>
        <a:cs typeface="ヒラギノ角ゴ ProN W3"/>
        <a:sym typeface="Gill Sans"/>
      </a:defRPr>
    </a:lvl1pPr>
    <a:lvl2pPr marL="190500" indent="266700" algn="l" rtl="0" fontAlgn="base">
      <a:spcBef>
        <a:spcPct val="0"/>
      </a:spcBef>
      <a:spcAft>
        <a:spcPct val="0"/>
      </a:spcAft>
      <a:defRPr sz="2300" kern="1200">
        <a:solidFill>
          <a:srgbClr val="000000"/>
        </a:solidFill>
        <a:latin typeface="Gill Sans"/>
        <a:ea typeface="ヒラギノ角ゴ ProN W3"/>
        <a:cs typeface="ヒラギノ角ゴ ProN W3"/>
        <a:sym typeface="Gill Sans"/>
      </a:defRPr>
    </a:lvl2pPr>
    <a:lvl3pPr marL="382588" indent="531813" algn="l" rtl="0" fontAlgn="base">
      <a:spcBef>
        <a:spcPct val="0"/>
      </a:spcBef>
      <a:spcAft>
        <a:spcPct val="0"/>
      </a:spcAft>
      <a:defRPr sz="2300" kern="1200">
        <a:solidFill>
          <a:srgbClr val="000000"/>
        </a:solidFill>
        <a:latin typeface="Gill Sans"/>
        <a:ea typeface="ヒラギノ角ゴ ProN W3"/>
        <a:cs typeface="ヒラギノ角ゴ ProN W3"/>
        <a:sym typeface="Gill Sans"/>
      </a:defRPr>
    </a:lvl3pPr>
    <a:lvl4pPr marL="574675" indent="796925" algn="l" rtl="0" fontAlgn="base">
      <a:spcBef>
        <a:spcPct val="0"/>
      </a:spcBef>
      <a:spcAft>
        <a:spcPct val="0"/>
      </a:spcAft>
      <a:defRPr sz="2300" kern="1200">
        <a:solidFill>
          <a:srgbClr val="000000"/>
        </a:solidFill>
        <a:latin typeface="Gill Sans"/>
        <a:ea typeface="ヒラギノ角ゴ ProN W3"/>
        <a:cs typeface="ヒラギノ角ゴ ProN W3"/>
        <a:sym typeface="Gill Sans"/>
      </a:defRPr>
    </a:lvl4pPr>
    <a:lvl5pPr marL="766763" indent="1062038" algn="l" rtl="0" fontAlgn="base">
      <a:spcBef>
        <a:spcPct val="0"/>
      </a:spcBef>
      <a:spcAft>
        <a:spcPct val="0"/>
      </a:spcAft>
      <a:defRPr sz="2300" kern="1200">
        <a:solidFill>
          <a:srgbClr val="000000"/>
        </a:solidFill>
        <a:latin typeface="Gill Sans"/>
        <a:ea typeface="ヒラギノ角ゴ ProN W3"/>
        <a:cs typeface="ヒラギノ角ゴ ProN W3"/>
        <a:sym typeface="Gill Sans"/>
      </a:defRPr>
    </a:lvl5pPr>
    <a:lvl6pPr marL="2286000" algn="l" defTabSz="914400" rtl="0" eaLnBrk="1" latinLnBrk="0" hangingPunct="1">
      <a:defRPr sz="2300" kern="1200">
        <a:solidFill>
          <a:srgbClr val="000000"/>
        </a:solidFill>
        <a:latin typeface="Gill Sans"/>
        <a:ea typeface="ヒラギノ角ゴ ProN W3"/>
        <a:cs typeface="ヒラギノ角ゴ ProN W3"/>
        <a:sym typeface="Gill Sans"/>
      </a:defRPr>
    </a:lvl6pPr>
    <a:lvl7pPr marL="2743200" algn="l" defTabSz="914400" rtl="0" eaLnBrk="1" latinLnBrk="0" hangingPunct="1">
      <a:defRPr sz="2300" kern="1200">
        <a:solidFill>
          <a:srgbClr val="000000"/>
        </a:solidFill>
        <a:latin typeface="Gill Sans"/>
        <a:ea typeface="ヒラギノ角ゴ ProN W3"/>
        <a:cs typeface="ヒラギノ角ゴ ProN W3"/>
        <a:sym typeface="Gill Sans"/>
      </a:defRPr>
    </a:lvl7pPr>
    <a:lvl8pPr marL="3200400" algn="l" defTabSz="914400" rtl="0" eaLnBrk="1" latinLnBrk="0" hangingPunct="1">
      <a:defRPr sz="2300" kern="1200">
        <a:solidFill>
          <a:srgbClr val="000000"/>
        </a:solidFill>
        <a:latin typeface="Gill Sans"/>
        <a:ea typeface="ヒラギノ角ゴ ProN W3"/>
        <a:cs typeface="ヒラギノ角ゴ ProN W3"/>
        <a:sym typeface="Gill Sans"/>
      </a:defRPr>
    </a:lvl8pPr>
    <a:lvl9pPr marL="3657600" algn="l" defTabSz="914400" rtl="0" eaLnBrk="1" latinLnBrk="0" hangingPunct="1">
      <a:defRPr sz="2300" kern="1200">
        <a:solidFill>
          <a:srgbClr val="000000"/>
        </a:solidFill>
        <a:latin typeface="Gill Sans"/>
        <a:ea typeface="ヒラギノ角ゴ ProN W3"/>
        <a:cs typeface="ヒラギノ角ゴ ProN W3"/>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2F2F2"/>
    <a:srgbClr val="5DC0E7"/>
    <a:srgbClr val="BD1368"/>
    <a:srgbClr val="F64C30"/>
    <a:srgbClr val="F9B130"/>
    <a:srgbClr val="89BF27"/>
    <a:srgbClr val="1355A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4" autoAdjust="0"/>
    <p:restoredTop sz="95741" autoAdjust="0"/>
  </p:normalViewPr>
  <p:slideViewPr>
    <p:cSldViewPr>
      <p:cViewPr varScale="1">
        <p:scale>
          <a:sx n="80" d="100"/>
          <a:sy n="80" d="100"/>
        </p:scale>
        <p:origin x="-69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Gill Sans" charset="0"/>
                <a:ea typeface="ヒラギノ角ゴ ProN W3" charset="0"/>
                <a:cs typeface="ヒラギノ角ゴ ProN W3" charset="0"/>
                <a:sym typeface="Gill Sans"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Gill Sans" charset="0"/>
                <a:ea typeface="ヒラギノ角ゴ ProN W3" charset="0"/>
                <a:cs typeface="ヒラギノ角ゴ ProN W3" charset="0"/>
                <a:sym typeface="Gill Sans" charset="0"/>
              </a:defRPr>
            </a:lvl1pPr>
          </a:lstStyle>
          <a:p>
            <a:pPr>
              <a:defRPr/>
            </a:pPr>
            <a:fld id="{3D9CC224-09F4-4B07-B796-7B8AAD6BEB19}" type="datetimeFigureOut">
              <a:rPr lang="en-US"/>
              <a:pPr>
                <a:defRPr/>
              </a:pPr>
              <a:t>9/27/2017</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Gill Sans" charset="0"/>
                <a:ea typeface="ヒラギノ角ゴ ProN W3" charset="0"/>
                <a:cs typeface="ヒラギノ角ゴ ProN W3" charset="0"/>
                <a:sym typeface="Gill Sans" charset="0"/>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Gill Sans" charset="0"/>
                <a:ea typeface="ヒラギノ角ゴ ProN W3" charset="0"/>
                <a:cs typeface="ヒラギノ角ゴ ProN W3" charset="0"/>
                <a:sym typeface="Gill Sans" charset="0"/>
              </a:defRPr>
            </a:lvl1pPr>
          </a:lstStyle>
          <a:p>
            <a:pPr>
              <a:defRPr/>
            </a:pPr>
            <a:fld id="{449A1E5C-A853-487B-9127-C4CB94CB77C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Gill Sans" charset="0"/>
                <a:ea typeface="ヒラギノ角ゴ ProN W3" charset="0"/>
                <a:cs typeface="ヒラギノ角ゴ ProN W3" charset="0"/>
                <a:sym typeface="Gill Sans" charset="0"/>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Gill Sans" charset="0"/>
                <a:ea typeface="ヒラギノ角ゴ ProN W3" charset="0"/>
                <a:cs typeface="ヒラギノ角ゴ ProN W3" charset="0"/>
                <a:sym typeface="Gill Sans" charset="0"/>
              </a:defRPr>
            </a:lvl1pPr>
          </a:lstStyle>
          <a:p>
            <a:pPr>
              <a:defRPr/>
            </a:pPr>
            <a:fld id="{1FBD61B5-BC8B-4230-ADB1-A787F90222DA}" type="datetimeFigureOut">
              <a:rPr lang="en-US"/>
              <a:pPr>
                <a:defRPr/>
              </a:pPr>
              <a:t>9/27/2017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Gill Sans" charset="0"/>
                <a:ea typeface="ヒラギノ角ゴ ProN W3" charset="0"/>
                <a:cs typeface="ヒラギノ角ゴ ProN W3" charset="0"/>
                <a:sym typeface="Gill Sans" charset="0"/>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Gill Sans" charset="0"/>
                <a:ea typeface="ヒラギノ角ゴ ProN W3" charset="0"/>
                <a:cs typeface="ヒラギノ角ゴ ProN W3" charset="0"/>
                <a:sym typeface="Gill Sans" charset="0"/>
              </a:defRPr>
            </a:lvl1pPr>
          </a:lstStyle>
          <a:p>
            <a:pPr>
              <a:defRPr/>
            </a:pPr>
            <a:fld id="{C81F012A-F4B7-4C95-8283-18FB877C0DA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190500" rtl="0" eaLnBrk="0" fontAlgn="base" hangingPunct="0">
      <a:spcBef>
        <a:spcPct val="30000"/>
      </a:spcBef>
      <a:spcAft>
        <a:spcPct val="0"/>
      </a:spcAft>
      <a:defRPr sz="500" kern="1200">
        <a:solidFill>
          <a:schemeClr val="tx1"/>
        </a:solidFill>
        <a:latin typeface="+mn-lt"/>
        <a:ea typeface="+mn-ea"/>
        <a:cs typeface="+mn-cs"/>
      </a:defRPr>
    </a:lvl1pPr>
    <a:lvl2pPr marL="190500" algn="l" defTabSz="190500" rtl="0" eaLnBrk="0" fontAlgn="base" hangingPunct="0">
      <a:spcBef>
        <a:spcPct val="30000"/>
      </a:spcBef>
      <a:spcAft>
        <a:spcPct val="0"/>
      </a:spcAft>
      <a:defRPr sz="500" kern="1200">
        <a:solidFill>
          <a:schemeClr val="tx1"/>
        </a:solidFill>
        <a:latin typeface="+mn-lt"/>
        <a:ea typeface="+mn-ea"/>
        <a:cs typeface="+mn-cs"/>
      </a:defRPr>
    </a:lvl2pPr>
    <a:lvl3pPr marL="382588" algn="l" defTabSz="190500" rtl="0" eaLnBrk="0" fontAlgn="base" hangingPunct="0">
      <a:spcBef>
        <a:spcPct val="30000"/>
      </a:spcBef>
      <a:spcAft>
        <a:spcPct val="0"/>
      </a:spcAft>
      <a:defRPr sz="500" kern="1200">
        <a:solidFill>
          <a:schemeClr val="tx1"/>
        </a:solidFill>
        <a:latin typeface="+mn-lt"/>
        <a:ea typeface="+mn-ea"/>
        <a:cs typeface="+mn-cs"/>
      </a:defRPr>
    </a:lvl3pPr>
    <a:lvl4pPr marL="574675" algn="l" defTabSz="190500" rtl="0" eaLnBrk="0" fontAlgn="base" hangingPunct="0">
      <a:spcBef>
        <a:spcPct val="30000"/>
      </a:spcBef>
      <a:spcAft>
        <a:spcPct val="0"/>
      </a:spcAft>
      <a:defRPr sz="500" kern="1200">
        <a:solidFill>
          <a:schemeClr val="tx1"/>
        </a:solidFill>
        <a:latin typeface="+mn-lt"/>
        <a:ea typeface="+mn-ea"/>
        <a:cs typeface="+mn-cs"/>
      </a:defRPr>
    </a:lvl4pPr>
    <a:lvl5pPr marL="766763" algn="l" defTabSz="190500" rtl="0" eaLnBrk="0" fontAlgn="base" hangingPunct="0">
      <a:spcBef>
        <a:spcPct val="30000"/>
      </a:spcBef>
      <a:spcAft>
        <a:spcPct val="0"/>
      </a:spcAft>
      <a:defRPr sz="500" kern="1200">
        <a:solidFill>
          <a:schemeClr val="tx1"/>
        </a:solidFill>
        <a:latin typeface="+mn-lt"/>
        <a:ea typeface="+mn-ea"/>
        <a:cs typeface="+mn-cs"/>
      </a:defRPr>
    </a:lvl5pPr>
    <a:lvl6pPr marL="960120" algn="l" defTabSz="192024" rtl="0" eaLnBrk="1" latinLnBrk="0" hangingPunct="1">
      <a:defRPr sz="500" kern="1200">
        <a:solidFill>
          <a:schemeClr val="tx1"/>
        </a:solidFill>
        <a:latin typeface="+mn-lt"/>
        <a:ea typeface="+mn-ea"/>
        <a:cs typeface="+mn-cs"/>
      </a:defRPr>
    </a:lvl6pPr>
    <a:lvl7pPr marL="1152144" algn="l" defTabSz="192024" rtl="0" eaLnBrk="1" latinLnBrk="0" hangingPunct="1">
      <a:defRPr sz="500" kern="1200">
        <a:solidFill>
          <a:schemeClr val="tx1"/>
        </a:solidFill>
        <a:latin typeface="+mn-lt"/>
        <a:ea typeface="+mn-ea"/>
        <a:cs typeface="+mn-cs"/>
      </a:defRPr>
    </a:lvl7pPr>
    <a:lvl8pPr marL="1344168" algn="l" defTabSz="192024" rtl="0" eaLnBrk="1" latinLnBrk="0" hangingPunct="1">
      <a:defRPr sz="500" kern="1200">
        <a:solidFill>
          <a:schemeClr val="tx1"/>
        </a:solidFill>
        <a:latin typeface="+mn-lt"/>
        <a:ea typeface="+mn-ea"/>
        <a:cs typeface="+mn-cs"/>
      </a:defRPr>
    </a:lvl8pPr>
    <a:lvl9pPr marL="1536192" algn="l" defTabSz="192024"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1" name="Slide Image Placeholder 1"/>
          <p:cNvSpPr>
            <a:spLocks noGrp="1" noRot="1" noChangeAspect="1"/>
          </p:cNvSpPr>
          <p:nvPr>
            <p:ph type="sldImg"/>
          </p:nvPr>
        </p:nvSpPr>
        <p:spPr bwMode="auto">
          <a:noFill/>
          <a:ln>
            <a:solidFill>
              <a:srgbClr val="000000"/>
            </a:solidFill>
            <a:miter lim="800000"/>
            <a:headEnd/>
            <a:tailEnd/>
          </a:ln>
        </p:spPr>
      </p:sp>
      <p:sp>
        <p:nvSpPr>
          <p:cNvPr id="7731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u-HU" smtClean="0"/>
              <a:t>A plazma generátor áttervezése lehetővé tette a méret durván </a:t>
            </a:r>
            <a:r>
              <a:rPr lang="en-US" smtClean="0"/>
              <a:t>40%.</a:t>
            </a:r>
            <a:r>
              <a:rPr lang="hu-HU" smtClean="0"/>
              <a:t>-os csökkentését.</a:t>
            </a:r>
            <a:r>
              <a:rPr lang="en-US" smtClean="0"/>
              <a:t> (CLICK</a:t>
            </a:r>
            <a:r>
              <a:rPr lang="hu-HU" smtClean="0"/>
              <a:t>) Ezen felül</a:t>
            </a:r>
            <a:r>
              <a:rPr lang="en-US" smtClean="0"/>
              <a:t>,</a:t>
            </a:r>
            <a:r>
              <a:rPr lang="hu-HU" smtClean="0"/>
              <a:t> az RF generátor folyadékhűtésre való átállításával</a:t>
            </a:r>
            <a:r>
              <a:rPr lang="en-US" smtClean="0"/>
              <a:t> </a:t>
            </a:r>
            <a:r>
              <a:rPr lang="hu-HU" smtClean="0"/>
              <a:t>– amely már rendelkezésre állt - felére tudtuk csökkenteni a rendszer elszívási igényét.</a:t>
            </a:r>
            <a:endParaRPr lang="en-US" smtClean="0"/>
          </a:p>
        </p:txBody>
      </p:sp>
      <p:sp>
        <p:nvSpPr>
          <p:cNvPr id="773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0478DA-E91A-40B3-AFAC-4BA6B049CF82}" type="slidenum">
              <a:rPr lang="en-US" smtClean="0">
                <a:latin typeface="Gill Sans"/>
                <a:ea typeface="ヒラギノ角ゴ ProN W3"/>
                <a:cs typeface="ヒラギノ角ゴ ProN W3"/>
                <a:sym typeface="Gill Sans"/>
              </a:rPr>
              <a:pPr/>
              <a:t>5</a:t>
            </a:fld>
            <a:endParaRPr lang="en-US" smtClean="0">
              <a:latin typeface="Gill Sans"/>
              <a:ea typeface="ヒラギノ角ゴ ProN W3"/>
              <a:cs typeface="ヒラギノ角ゴ ProN W3"/>
              <a:sym typeface="Gill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1" name="Slide Image Placeholder 1"/>
          <p:cNvSpPr>
            <a:spLocks noGrp="1" noRot="1" noChangeAspect="1"/>
          </p:cNvSpPr>
          <p:nvPr>
            <p:ph type="sldImg"/>
          </p:nvPr>
        </p:nvSpPr>
        <p:spPr bwMode="auto">
          <a:noFill/>
          <a:ln>
            <a:solidFill>
              <a:srgbClr val="000000"/>
            </a:solidFill>
            <a:miter lim="800000"/>
            <a:headEnd/>
            <a:tailEnd/>
          </a:ln>
        </p:spPr>
      </p:sp>
      <p:sp>
        <p:nvSpPr>
          <p:cNvPr id="793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Our team also looked into the current limitations of copper load coils. Since the inception of plasma sources, one thing that perhaps has not seen any major change is the design of the load coil. They can easily degrade through oxidation which would affect instrument stability and they also require active cooling, either with gas or liquid. They also need to be periodically replaced as the power coupling efficiency degrades with the aging of the coil. The power coupling of the load coil to the plasma is also not ideal because of its curved surface facing the plasma. So after many iterations and computer simulations, our team designed the LumiCoil</a:t>
            </a:r>
            <a:r>
              <a:rPr lang="en-US" baseline="30000" smtClean="0"/>
              <a:t> </a:t>
            </a:r>
            <a:r>
              <a:rPr lang="en-US" smtClean="0"/>
              <a:t> which is a first in its kind and is currently patent pending. The LumiCoil has a number of attributes that makes it an ideal load coil for ICP sources. Firstly, it is self-cooling and it does not require to be cooled with gases or liquids. The fins around the loops of the coil create enough surface area to dissipate the heat through the ventilation of the torch box. Secondly, LumiCoil is designed to have a flat surface that maximizes the coupling of the RF power into the plasma which helps with power transfer efficiency and ultimately plasma robustness. The design is also structurally stable and designed to last, thanks to its material rigidity and supporting ceramic that maintains the proper gap between the loops for the lifetime of the coil. In addition to that, LumiCoil is made out of a special alloy that is inherently resistant to degradation and chemical attack which helps long term stability of the plasma source and is attractive to many applications dealing with harsh matrices.</a:t>
            </a:r>
            <a:endParaRPr lang="en-US" baseline="30000" smtClean="0"/>
          </a:p>
        </p:txBody>
      </p:sp>
      <p:sp>
        <p:nvSpPr>
          <p:cNvPr id="793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0FCD03-3125-44E7-B816-48B1896243E2}" type="slidenum">
              <a:rPr lang="en-US" smtClean="0">
                <a:latin typeface="Gill Sans"/>
                <a:ea typeface="ヒラギノ角ゴ ProN W3"/>
                <a:cs typeface="ヒラギノ角ゴ ProN W3"/>
                <a:sym typeface="Gill Sans"/>
              </a:rPr>
              <a:pPr/>
              <a:t>16</a:t>
            </a:fld>
            <a:endParaRPr lang="en-US" smtClean="0">
              <a:latin typeface="Gill Sans"/>
              <a:ea typeface="ヒラギノ角ゴ ProN W3"/>
              <a:cs typeface="ヒラギノ角ゴ ProN W3"/>
              <a:sym typeface="Gill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49" name="Slide Image Placeholder 1"/>
          <p:cNvSpPr>
            <a:spLocks noGrp="1" noRot="1" noChangeAspect="1"/>
          </p:cNvSpPr>
          <p:nvPr>
            <p:ph type="sldImg"/>
          </p:nvPr>
        </p:nvSpPr>
        <p:spPr bwMode="auto">
          <a:noFill/>
          <a:ln>
            <a:solidFill>
              <a:srgbClr val="000000"/>
            </a:solidFill>
            <a:miter lim="800000"/>
            <a:headEnd/>
            <a:tailEnd/>
          </a:ln>
        </p:spPr>
      </p:sp>
      <p:sp>
        <p:nvSpPr>
          <p:cNvPr id="795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5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DFDB9E-909D-47F2-A5C1-DB62A620D9D2}" type="slidenum">
              <a:rPr lang="en-US" smtClean="0">
                <a:latin typeface="Gill Sans"/>
                <a:ea typeface="ヒラギノ角ゴ ProN W3"/>
                <a:cs typeface="ヒラギノ角ゴ ProN W3"/>
                <a:sym typeface="Gill Sans"/>
              </a:rPr>
              <a:pPr/>
              <a:t>17</a:t>
            </a:fld>
            <a:endParaRPr lang="en-US" smtClean="0">
              <a:latin typeface="Gill Sans"/>
              <a:ea typeface="ヒラギノ角ゴ ProN W3"/>
              <a:cs typeface="ヒラギノ角ゴ ProN W3"/>
              <a:sym typeface="Gill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7" name="Slide Image Placeholder 1"/>
          <p:cNvSpPr>
            <a:spLocks noGrp="1" noRot="1" noChangeAspect="1"/>
          </p:cNvSpPr>
          <p:nvPr>
            <p:ph type="sldImg"/>
          </p:nvPr>
        </p:nvSpPr>
        <p:spPr bwMode="auto">
          <a:noFill/>
          <a:ln>
            <a:solidFill>
              <a:srgbClr val="000000"/>
            </a:solidFill>
            <a:miter lim="800000"/>
            <a:headEnd/>
            <a:tailEnd/>
          </a:ln>
        </p:spPr>
      </p:sp>
      <p:sp>
        <p:nvSpPr>
          <p:cNvPr id="797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7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A10EB2-3573-4BFC-9CA0-CC966EB614B1}" type="slidenum">
              <a:rPr lang="en-US" smtClean="0">
                <a:latin typeface="Gill Sans"/>
                <a:ea typeface="ヒラギノ角ゴ ProN W3"/>
                <a:cs typeface="ヒラギノ角ゴ ProN W3"/>
                <a:sym typeface="Gill Sans"/>
              </a:rPr>
              <a:pPr/>
              <a:t>18</a:t>
            </a:fld>
            <a:endParaRPr lang="en-US" smtClean="0">
              <a:latin typeface="Gill Sans"/>
              <a:ea typeface="ヒラギノ角ゴ ProN W3"/>
              <a:cs typeface="ヒラギノ角ゴ ProN W3"/>
              <a:sym typeface="Gill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Slide Image Placeholder 1"/>
          <p:cNvSpPr>
            <a:spLocks noGrp="1" noRot="1" noChangeAspect="1" noTextEdit="1"/>
          </p:cNvSpPr>
          <p:nvPr>
            <p:ph type="sldImg"/>
          </p:nvPr>
        </p:nvSpPr>
        <p:spPr bwMode="auto">
          <a:noFill/>
          <a:ln>
            <a:solidFill>
              <a:srgbClr val="000000"/>
            </a:solidFill>
            <a:miter lim="800000"/>
            <a:headEnd/>
            <a:tailEnd/>
          </a:ln>
        </p:spPr>
      </p:sp>
      <p:sp>
        <p:nvSpPr>
          <p:cNvPr id="836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6612"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0EB6FC78-2485-451F-AB61-3B55132B858B}" type="slidenum">
              <a:rPr lang="en-US" sz="1200"/>
              <a:pPr algn="r"/>
              <a:t>19</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5" name="Slide Image Placeholder 1"/>
          <p:cNvSpPr>
            <a:spLocks noGrp="1" noRot="1" noChangeAspect="1"/>
          </p:cNvSpPr>
          <p:nvPr>
            <p:ph type="sldImg"/>
          </p:nvPr>
        </p:nvSpPr>
        <p:spPr bwMode="auto">
          <a:noFill/>
          <a:ln>
            <a:solidFill>
              <a:srgbClr val="000000"/>
            </a:solidFill>
            <a:miter lim="800000"/>
            <a:headEnd/>
            <a:tailEnd/>
          </a:ln>
        </p:spPr>
      </p:sp>
      <p:sp>
        <p:nvSpPr>
          <p:cNvPr id="799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9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F8AC4A-1A15-4124-8454-4AD8379817AF}" type="slidenum">
              <a:rPr lang="en-US" smtClean="0">
                <a:latin typeface="Gill Sans"/>
                <a:ea typeface="ヒラギノ角ゴ ProN W3"/>
                <a:cs typeface="ヒラギノ角ゴ ProN W3"/>
                <a:sym typeface="Gill Sans"/>
              </a:rPr>
              <a:pPr/>
              <a:t>20</a:t>
            </a:fld>
            <a:endParaRPr lang="en-US" smtClean="0">
              <a:latin typeface="Gill Sans"/>
              <a:ea typeface="ヒラギノ角ゴ ProN W3"/>
              <a:cs typeface="ヒラギノ角ゴ ProN W3"/>
              <a:sym typeface="Gill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3" name="Slide Image Placeholder 1"/>
          <p:cNvSpPr>
            <a:spLocks noGrp="1" noRot="1" noChangeAspect="1"/>
          </p:cNvSpPr>
          <p:nvPr>
            <p:ph type="sldImg"/>
          </p:nvPr>
        </p:nvSpPr>
        <p:spPr bwMode="auto">
          <a:noFill/>
          <a:ln>
            <a:solidFill>
              <a:srgbClr val="000000"/>
            </a:solidFill>
            <a:miter lim="800000"/>
            <a:headEnd/>
            <a:tailEnd/>
          </a:ln>
        </p:spPr>
      </p:sp>
      <p:sp>
        <p:nvSpPr>
          <p:cNvPr id="801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1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BA7E21-03FE-4836-824F-0DA4B3350B66}" type="slidenum">
              <a:rPr lang="en-US" smtClean="0">
                <a:latin typeface="Gill Sans"/>
                <a:ea typeface="ヒラギノ角ゴ ProN W3"/>
                <a:cs typeface="ヒラギノ角ゴ ProN W3"/>
                <a:sym typeface="Gill Sans"/>
              </a:rPr>
              <a:pPr/>
              <a:t>21</a:t>
            </a:fld>
            <a:endParaRPr lang="en-US" smtClean="0">
              <a:latin typeface="Gill Sans"/>
              <a:ea typeface="ヒラギノ角ゴ ProN W3"/>
              <a:cs typeface="ヒラギノ角ゴ ProN W3"/>
              <a:sym typeface="Gill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1" name="Slide Image Placeholder 1"/>
          <p:cNvSpPr>
            <a:spLocks noGrp="1" noRot="1" noChangeAspect="1"/>
          </p:cNvSpPr>
          <p:nvPr>
            <p:ph type="sldImg"/>
          </p:nvPr>
        </p:nvSpPr>
        <p:spPr bwMode="auto">
          <a:noFill/>
          <a:ln>
            <a:solidFill>
              <a:srgbClr val="000000"/>
            </a:solidFill>
            <a:miter lim="800000"/>
            <a:headEnd/>
            <a:tailEnd/>
          </a:ln>
        </p:spPr>
      </p:sp>
      <p:sp>
        <p:nvSpPr>
          <p:cNvPr id="803842"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spcAft>
                <a:spcPts val="600"/>
              </a:spcAft>
            </a:pPr>
            <a:r>
              <a:rPr lang="en-US" sz="2000" smtClean="0">
                <a:latin typeface="Century Gothic" pitchFamily="34" charset="0"/>
              </a:rPr>
              <a:t>Cross-platform solution, easing the transition from technique to technique</a:t>
            </a:r>
          </a:p>
          <a:p>
            <a:pPr lvl="1" eaLnBrk="1" hangingPunct="1">
              <a:spcBef>
                <a:spcPct val="0"/>
              </a:spcBef>
              <a:spcAft>
                <a:spcPts val="600"/>
              </a:spcAft>
            </a:pPr>
            <a:r>
              <a:rPr lang="en-US" sz="2000" smtClean="0">
                <a:latin typeface="Century Gothic" pitchFamily="34" charset="0"/>
              </a:rPr>
              <a:t>With application-specific plug-ins, you can tailor your NexION 2000 to specialized workflows ranging from pharmaceutical testing to speciation analysis and from semiconductor testing to nanoparticle and single cell analysis</a:t>
            </a:r>
          </a:p>
          <a:p>
            <a:pPr eaLnBrk="1" hangingPunct="1">
              <a:spcBef>
                <a:spcPct val="0"/>
              </a:spcBef>
            </a:pPr>
            <a:endParaRPr lang="en-US" smtClean="0"/>
          </a:p>
        </p:txBody>
      </p:sp>
      <p:sp>
        <p:nvSpPr>
          <p:cNvPr id="803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9FE5CA-2CA1-49B4-8198-92192DAD12C1}" type="slidenum">
              <a:rPr lang="en-US" smtClean="0">
                <a:latin typeface="Gill Sans"/>
                <a:ea typeface="ヒラギノ角ゴ ProN W3"/>
                <a:cs typeface="ヒラギノ角ゴ ProN W3"/>
                <a:sym typeface="Gill Sans"/>
              </a:rPr>
              <a:pPr/>
              <a:t>22</a:t>
            </a:fld>
            <a:endParaRPr lang="en-US" smtClean="0">
              <a:latin typeface="Gill Sans"/>
              <a:ea typeface="ヒラギノ角ゴ ProN W3"/>
              <a:cs typeface="ヒラギノ角ゴ ProN W3"/>
              <a:sym typeface="Gill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89" name="Slide Image Placeholder 1"/>
          <p:cNvSpPr>
            <a:spLocks noGrp="1" noRot="1" noChangeAspect="1"/>
          </p:cNvSpPr>
          <p:nvPr>
            <p:ph type="sldImg"/>
          </p:nvPr>
        </p:nvSpPr>
        <p:spPr bwMode="auto">
          <a:noFill/>
          <a:ln>
            <a:solidFill>
              <a:srgbClr val="000000"/>
            </a:solidFill>
            <a:miter lim="800000"/>
            <a:headEnd/>
            <a:tailEnd/>
          </a:ln>
        </p:spPr>
      </p:sp>
      <p:sp>
        <p:nvSpPr>
          <p:cNvPr id="805890"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spcAft>
                <a:spcPts val="600"/>
              </a:spcAft>
            </a:pPr>
            <a:r>
              <a:rPr lang="en-US" sz="2000" smtClean="0">
                <a:latin typeface="Century Gothic" pitchFamily="34" charset="0"/>
              </a:rPr>
              <a:t>Cross-platform solution, easing the transition from technique to technique</a:t>
            </a:r>
          </a:p>
          <a:p>
            <a:pPr lvl="1" eaLnBrk="1" hangingPunct="1">
              <a:spcBef>
                <a:spcPct val="0"/>
              </a:spcBef>
              <a:spcAft>
                <a:spcPts val="600"/>
              </a:spcAft>
            </a:pPr>
            <a:r>
              <a:rPr lang="en-US" sz="2000" smtClean="0">
                <a:latin typeface="Century Gothic" pitchFamily="34" charset="0"/>
              </a:rPr>
              <a:t>With application-specific plug-ins, you can tailor your NexION 2000 to specialized workflows ranging from pharmaceutical testing to speciation analysis and from semiconductor testing to nanoparticle and single cell analysis</a:t>
            </a:r>
          </a:p>
          <a:p>
            <a:pPr eaLnBrk="1" hangingPunct="1">
              <a:spcBef>
                <a:spcPct val="0"/>
              </a:spcBef>
            </a:pPr>
            <a:endParaRPr lang="en-US" smtClean="0"/>
          </a:p>
        </p:txBody>
      </p:sp>
      <p:sp>
        <p:nvSpPr>
          <p:cNvPr id="805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BE6681-F81E-4225-AEB9-066CBA06723D}" type="slidenum">
              <a:rPr lang="en-US" smtClean="0">
                <a:latin typeface="Gill Sans"/>
                <a:ea typeface="ヒラギノ角ゴ ProN W3"/>
                <a:cs typeface="ヒラギノ角ゴ ProN W3"/>
                <a:sym typeface="Gill Sans"/>
              </a:rPr>
              <a:pPr/>
              <a:t>23</a:t>
            </a:fld>
            <a:endParaRPr lang="en-US" smtClean="0">
              <a:latin typeface="Gill Sans"/>
              <a:ea typeface="ヒラギノ角ゴ ProN W3"/>
              <a:cs typeface="ヒラギノ角ゴ ProN W3"/>
              <a:sym typeface="Gill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7" name="Slide Image Placeholder 1"/>
          <p:cNvSpPr>
            <a:spLocks noGrp="1" noRot="1" noChangeAspect="1"/>
          </p:cNvSpPr>
          <p:nvPr>
            <p:ph type="sldImg"/>
          </p:nvPr>
        </p:nvSpPr>
        <p:spPr bwMode="auto">
          <a:noFill/>
          <a:ln>
            <a:solidFill>
              <a:srgbClr val="000000"/>
            </a:solidFill>
            <a:miter lim="800000"/>
            <a:headEnd/>
            <a:tailEnd/>
          </a:ln>
        </p:spPr>
      </p:sp>
      <p:sp>
        <p:nvSpPr>
          <p:cNvPr id="807938"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spcAft>
                <a:spcPts val="600"/>
              </a:spcAft>
            </a:pPr>
            <a:r>
              <a:rPr lang="en-US" sz="2000" smtClean="0">
                <a:latin typeface="Century Gothic" pitchFamily="34" charset="0"/>
              </a:rPr>
              <a:t>Cross-platform solution, easing the transition from technique to technique</a:t>
            </a:r>
          </a:p>
          <a:p>
            <a:pPr lvl="1" eaLnBrk="1" hangingPunct="1">
              <a:spcBef>
                <a:spcPct val="0"/>
              </a:spcBef>
              <a:spcAft>
                <a:spcPts val="600"/>
              </a:spcAft>
            </a:pPr>
            <a:r>
              <a:rPr lang="en-US" sz="2000" smtClean="0">
                <a:latin typeface="Century Gothic" pitchFamily="34" charset="0"/>
              </a:rPr>
              <a:t>With application-specific plug-ins, you can tailor your NexION 2000 to specialized workflows ranging from pharmaceutical testing to speciation analysis and from semiconductor testing to nanoparticle and single cell analysis</a:t>
            </a:r>
          </a:p>
          <a:p>
            <a:pPr eaLnBrk="1" hangingPunct="1">
              <a:spcBef>
                <a:spcPct val="0"/>
              </a:spcBef>
            </a:pPr>
            <a:endParaRPr lang="en-US" smtClean="0"/>
          </a:p>
        </p:txBody>
      </p:sp>
      <p:sp>
        <p:nvSpPr>
          <p:cNvPr id="807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470E8F-BE01-41C5-B108-C4C37AA59DEE}" type="slidenum">
              <a:rPr lang="en-US" smtClean="0">
                <a:latin typeface="Gill Sans"/>
                <a:ea typeface="ヒラギノ角ゴ ProN W3"/>
                <a:cs typeface="ヒラギノ角ゴ ProN W3"/>
                <a:sym typeface="Gill Sans"/>
              </a:rPr>
              <a:pPr/>
              <a:t>24</a:t>
            </a:fld>
            <a:endParaRPr lang="en-US" smtClean="0">
              <a:latin typeface="Gill Sans"/>
              <a:ea typeface="ヒラギノ角ゴ ProN W3"/>
              <a:cs typeface="ヒラギノ角ゴ ProN W3"/>
              <a:sym typeface="Gill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5" name="Slide Image Placeholder 1"/>
          <p:cNvSpPr>
            <a:spLocks noGrp="1" noRot="1" noChangeAspect="1"/>
          </p:cNvSpPr>
          <p:nvPr>
            <p:ph type="sldImg"/>
          </p:nvPr>
        </p:nvSpPr>
        <p:spPr bwMode="auto">
          <a:noFill/>
          <a:ln>
            <a:solidFill>
              <a:srgbClr val="000000"/>
            </a:solidFill>
            <a:miter lim="800000"/>
            <a:headEnd/>
            <a:tailEnd/>
          </a:ln>
        </p:spPr>
      </p:sp>
      <p:sp>
        <p:nvSpPr>
          <p:cNvPr id="809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D32A0F-FEAF-4A0A-8A45-45FFF39CE7AD}" type="slidenum">
              <a:rPr lang="en-US" smtClean="0">
                <a:latin typeface="Gill Sans"/>
                <a:ea typeface="ヒラギノ角ゴ ProN W3"/>
                <a:cs typeface="ヒラギノ角ゴ ProN W3"/>
                <a:sym typeface="Gill Sans"/>
              </a:rPr>
              <a:pPr/>
              <a:t>25</a:t>
            </a:fld>
            <a:endParaRPr lang="en-US" smtClean="0">
              <a:latin typeface="Gill Sans"/>
              <a:ea typeface="ヒラギノ角ゴ ProN W3"/>
              <a:cs typeface="ヒラギノ角ゴ ProN W3"/>
              <a:sym typeface="Gill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69" name="Slide Image Placeholder 1"/>
          <p:cNvSpPr>
            <a:spLocks noGrp="1" noRot="1" noChangeAspect="1"/>
          </p:cNvSpPr>
          <p:nvPr>
            <p:ph type="sldImg"/>
          </p:nvPr>
        </p:nvSpPr>
        <p:spPr bwMode="auto">
          <a:noFill/>
          <a:ln>
            <a:solidFill>
              <a:srgbClr val="000000"/>
            </a:solidFill>
            <a:miter lim="800000"/>
            <a:headEnd/>
            <a:tailEnd/>
          </a:ln>
        </p:spPr>
      </p:sp>
      <p:sp>
        <p:nvSpPr>
          <p:cNvPr id="775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5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49AD6A-7920-4B7A-8F3B-BBC7B9245B64}" type="slidenum">
              <a:rPr lang="en-US" smtClean="0">
                <a:latin typeface="Gill Sans"/>
                <a:ea typeface="ヒラギノ角ゴ ProN W3"/>
                <a:cs typeface="ヒラギノ角ゴ ProN W3"/>
                <a:sym typeface="Gill Sans"/>
              </a:rPr>
              <a:pPr/>
              <a:t>6</a:t>
            </a:fld>
            <a:endParaRPr lang="en-US" smtClean="0">
              <a:latin typeface="Gill Sans"/>
              <a:ea typeface="ヒラギノ角ゴ ProN W3"/>
              <a:cs typeface="ヒラギノ角ゴ ProN W3"/>
              <a:sym typeface="Gill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7" name="Slide Image Placeholder 1"/>
          <p:cNvSpPr>
            <a:spLocks noGrp="1" noRot="1" noChangeAspect="1"/>
          </p:cNvSpPr>
          <p:nvPr>
            <p:ph type="sldImg"/>
          </p:nvPr>
        </p:nvSpPr>
        <p:spPr bwMode="auto">
          <a:noFill/>
          <a:ln>
            <a:solidFill>
              <a:srgbClr val="000000"/>
            </a:solidFill>
            <a:miter lim="800000"/>
            <a:headEnd/>
            <a:tailEnd/>
          </a:ln>
        </p:spPr>
      </p:sp>
      <p:sp>
        <p:nvSpPr>
          <p:cNvPr id="7772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7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5C80DF-B59D-42D3-AFBD-843D4EADC614}" type="slidenum">
              <a:rPr lang="en-US" smtClean="0">
                <a:latin typeface="Gill Sans"/>
                <a:ea typeface="ヒラギノ角ゴ ProN W3"/>
                <a:cs typeface="ヒラギノ角ゴ ProN W3"/>
                <a:sym typeface="Gill Sans"/>
              </a:rPr>
              <a:pPr/>
              <a:t>7</a:t>
            </a:fld>
            <a:endParaRPr lang="en-US" smtClean="0">
              <a:latin typeface="Gill Sans"/>
              <a:ea typeface="ヒラギノ角ゴ ProN W3"/>
              <a:cs typeface="ヒラギノ角ゴ ProN W3"/>
              <a:sym typeface="Gill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5" name="Slide Image Placeholder 1"/>
          <p:cNvSpPr>
            <a:spLocks noGrp="1" noRot="1" noChangeAspect="1"/>
          </p:cNvSpPr>
          <p:nvPr>
            <p:ph type="sldImg"/>
          </p:nvPr>
        </p:nvSpPr>
        <p:spPr bwMode="auto">
          <a:noFill/>
          <a:ln>
            <a:solidFill>
              <a:srgbClr val="000000"/>
            </a:solidFill>
            <a:miter lim="800000"/>
            <a:headEnd/>
            <a:tailEnd/>
          </a:ln>
        </p:spPr>
      </p:sp>
      <p:sp>
        <p:nvSpPr>
          <p:cNvPr id="7792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9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62A6F1-1549-42AB-8B25-9A9E65AEE2EF}" type="slidenum">
              <a:rPr lang="en-US" smtClean="0">
                <a:latin typeface="Gill Sans"/>
                <a:ea typeface="ヒラギノ角ゴ ProN W3"/>
                <a:cs typeface="ヒラギノ角ゴ ProN W3"/>
                <a:sym typeface="Gill Sans"/>
              </a:rPr>
              <a:pPr/>
              <a:t>8</a:t>
            </a:fld>
            <a:endParaRPr lang="en-US" smtClean="0">
              <a:latin typeface="Gill Sans"/>
              <a:ea typeface="ヒラギノ角ゴ ProN W3"/>
              <a:cs typeface="ヒラギノ角ゴ ProN W3"/>
              <a:sym typeface="Gill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3" name="Slide Image Placeholder 1"/>
          <p:cNvSpPr>
            <a:spLocks noGrp="1" noRot="1" noChangeAspect="1"/>
          </p:cNvSpPr>
          <p:nvPr>
            <p:ph type="sldImg"/>
          </p:nvPr>
        </p:nvSpPr>
        <p:spPr bwMode="auto">
          <a:noFill/>
          <a:ln>
            <a:solidFill>
              <a:srgbClr val="000000"/>
            </a:solidFill>
            <a:miter lim="800000"/>
            <a:headEnd/>
            <a:tailEnd/>
          </a:ln>
        </p:spPr>
      </p:sp>
      <p:sp>
        <p:nvSpPr>
          <p:cNvPr id="781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1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31461C-421E-4723-A2B7-27738BD56CED}" type="slidenum">
              <a:rPr lang="en-US" smtClean="0">
                <a:latin typeface="Gill Sans"/>
                <a:ea typeface="ヒラギノ角ゴ ProN W3"/>
                <a:cs typeface="ヒラギノ角ゴ ProN W3"/>
                <a:sym typeface="Gill Sans"/>
              </a:rPr>
              <a:pPr/>
              <a:t>9</a:t>
            </a:fld>
            <a:endParaRPr lang="en-US" smtClean="0">
              <a:latin typeface="Gill Sans"/>
              <a:ea typeface="ヒラギノ角ゴ ProN W3"/>
              <a:cs typeface="ヒラギノ角ゴ ProN W3"/>
              <a:sym typeface="Gill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1" name="Slide Image Placeholder 1"/>
          <p:cNvSpPr>
            <a:spLocks noGrp="1" noRot="1" noChangeAspect="1"/>
          </p:cNvSpPr>
          <p:nvPr>
            <p:ph type="sldImg"/>
          </p:nvPr>
        </p:nvSpPr>
        <p:spPr bwMode="auto">
          <a:noFill/>
          <a:ln>
            <a:solidFill>
              <a:srgbClr val="000000"/>
            </a:solidFill>
            <a:miter lim="800000"/>
            <a:headEnd/>
            <a:tailEnd/>
          </a:ln>
        </p:spPr>
      </p:sp>
      <p:sp>
        <p:nvSpPr>
          <p:cNvPr id="783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65E8A9-2B60-4C75-92E4-273E821ABF63}" type="slidenum">
              <a:rPr lang="en-US" smtClean="0">
                <a:latin typeface="Gill Sans"/>
                <a:ea typeface="ヒラギノ角ゴ ProN W3"/>
                <a:cs typeface="ヒラギノ角ゴ ProN W3"/>
                <a:sym typeface="Gill Sans"/>
              </a:rPr>
              <a:pPr/>
              <a:t>10</a:t>
            </a:fld>
            <a:endParaRPr lang="en-US" smtClean="0">
              <a:latin typeface="Gill Sans"/>
              <a:ea typeface="ヒラギノ角ゴ ProN W3"/>
              <a:cs typeface="ヒラギノ角ゴ ProN W3"/>
              <a:sym typeface="Gill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09" name="Slide Image Placeholder 1"/>
          <p:cNvSpPr>
            <a:spLocks noGrp="1" noRot="1" noChangeAspect="1"/>
          </p:cNvSpPr>
          <p:nvPr>
            <p:ph type="sldImg"/>
          </p:nvPr>
        </p:nvSpPr>
        <p:spPr bwMode="auto">
          <a:noFill/>
          <a:ln>
            <a:solidFill>
              <a:srgbClr val="000000"/>
            </a:solidFill>
            <a:miter lim="800000"/>
            <a:headEnd/>
            <a:tailEnd/>
          </a:ln>
        </p:spPr>
      </p:sp>
      <p:sp>
        <p:nvSpPr>
          <p:cNvPr id="785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have also introduced the peltier spray to minimize the impact of changes in the temperature of the environment around the instrument. Its range from -10 to + 80 means you can used it at low temperature to run organic solvents for the analysis of oil and petrochemicals or at high temperature for the analysis of those medical drugs dissolved in DMSO.</a:t>
            </a:r>
          </a:p>
        </p:txBody>
      </p:sp>
      <p:sp>
        <p:nvSpPr>
          <p:cNvPr id="785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A03117-646B-4890-A4A2-9F25571B536A}" type="slidenum">
              <a:rPr lang="en-US" smtClean="0">
                <a:latin typeface="Gill Sans"/>
                <a:ea typeface="ヒラギノ角ゴ ProN W3"/>
                <a:cs typeface="ヒラギノ角ゴ ProN W3"/>
                <a:sym typeface="Gill Sans"/>
              </a:rPr>
              <a:pPr/>
              <a:t>11</a:t>
            </a:fld>
            <a:endParaRPr lang="en-US" smtClean="0">
              <a:latin typeface="Gill Sans"/>
              <a:ea typeface="ヒラギノ角ゴ ProN W3"/>
              <a:cs typeface="ヒラギノ角ゴ ProN W3"/>
              <a:sym typeface="Gill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7" name="Slide Image Placeholder 1"/>
          <p:cNvSpPr>
            <a:spLocks noGrp="1" noRot="1" noChangeAspect="1"/>
          </p:cNvSpPr>
          <p:nvPr>
            <p:ph type="sldImg"/>
          </p:nvPr>
        </p:nvSpPr>
        <p:spPr bwMode="auto">
          <a:noFill/>
          <a:ln>
            <a:solidFill>
              <a:srgbClr val="000000"/>
            </a:solidFill>
            <a:miter lim="800000"/>
            <a:headEnd/>
            <a:tailEnd/>
          </a:ln>
        </p:spPr>
      </p:sp>
      <p:sp>
        <p:nvSpPr>
          <p:cNvPr id="787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7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F74806-0083-4051-A510-94358633319F}" type="slidenum">
              <a:rPr lang="en-US" smtClean="0">
                <a:latin typeface="Gill Sans"/>
                <a:ea typeface="ヒラギノ角ゴ ProN W3"/>
                <a:cs typeface="ヒラギノ角ゴ ProN W3"/>
                <a:sym typeface="Gill Sans"/>
              </a:rPr>
              <a:pPr/>
              <a:t>12</a:t>
            </a:fld>
            <a:endParaRPr lang="en-US" smtClean="0">
              <a:latin typeface="Gill Sans"/>
              <a:ea typeface="ヒラギノ角ゴ ProN W3"/>
              <a:cs typeface="ヒラギノ角ゴ ProN W3"/>
              <a:sym typeface="Gill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3" name="Slide Image Placeholder 1"/>
          <p:cNvSpPr>
            <a:spLocks noGrp="1" noRot="1" noChangeAspect="1" noTextEdit="1"/>
          </p:cNvSpPr>
          <p:nvPr>
            <p:ph type="sldImg"/>
          </p:nvPr>
        </p:nvSpPr>
        <p:spPr bwMode="auto">
          <a:noFill/>
          <a:ln>
            <a:solidFill>
              <a:srgbClr val="000000"/>
            </a:solidFill>
            <a:miter lim="800000"/>
            <a:headEnd/>
            <a:tailEnd/>
          </a:ln>
        </p:spPr>
      </p:sp>
      <p:sp>
        <p:nvSpPr>
          <p:cNvPr id="791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1555"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3356E43A-26A0-4852-A815-E05A22C11D42}" type="slidenum">
              <a:rPr lang="en-US" sz="1200"/>
              <a:pPr algn="r"/>
              <a:t>15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jpeg"/><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jpeg"/><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jpeg"/><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oleObject" Target="../embeddings/oleObject9.bin"/></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 1">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a:srcRect/>
          <a:stretch>
            <a:fillRect/>
          </a:stretch>
        </p:blipFill>
        <p:spPr bwMode="auto">
          <a:xfrm>
            <a:off x="6659563" y="701675"/>
            <a:ext cx="2019300" cy="1069975"/>
          </a:xfrm>
          <a:prstGeom prst="rect">
            <a:avLst/>
          </a:prstGeom>
          <a:noFill/>
          <a:ln w="9525">
            <a:noFill/>
            <a:miter lim="800000"/>
            <a:headEnd/>
            <a:tailEnd/>
          </a:ln>
        </p:spPr>
      </p:pic>
      <p:sp>
        <p:nvSpPr>
          <p:cNvPr id="7" name="TextBox 18"/>
          <p:cNvSpPr txBox="1"/>
          <p:nvPr userDrawn="1"/>
        </p:nvSpPr>
        <p:spPr>
          <a:xfrm>
            <a:off x="7313613" y="6427788"/>
            <a:ext cx="1444625" cy="254000"/>
          </a:xfrm>
          <a:prstGeom prst="rect">
            <a:avLst/>
          </a:prstGeom>
          <a:noFill/>
        </p:spPr>
        <p:txBody>
          <a:bodyPr wrap="none">
            <a:spAutoFit/>
          </a:bodyPr>
          <a:lstStyle/>
          <a:p>
            <a:pPr algn="ctr">
              <a:defRPr/>
            </a:pPr>
            <a:r>
              <a:rPr lang="en-US" sz="1050" b="1" dirty="0">
                <a:solidFill>
                  <a:schemeClr val="bg1"/>
                </a:solidFill>
                <a:effectLst>
                  <a:outerShdw blurRad="552450" dir="2700000" sx="20000" sy="20000" algn="tl" rotWithShape="0">
                    <a:srgbClr val="000000"/>
                  </a:outerShdw>
                </a:effectLst>
                <a:latin typeface="Arial"/>
                <a:ea typeface="ヒラギノ角ゴ ProN W3" charset="0"/>
                <a:cs typeface="Arial"/>
                <a:sym typeface="Gill Sans" charset="0"/>
              </a:rPr>
              <a:t>© 2014 PerkinElmer</a:t>
            </a:r>
          </a:p>
        </p:txBody>
      </p:sp>
      <p:grpSp>
        <p:nvGrpSpPr>
          <p:cNvPr id="8" name="Group 19"/>
          <p:cNvGrpSpPr>
            <a:grpSpLocks/>
          </p:cNvGrpSpPr>
          <p:nvPr userDrawn="1"/>
        </p:nvGrpSpPr>
        <p:grpSpPr bwMode="auto">
          <a:xfrm>
            <a:off x="4211638" y="5894388"/>
            <a:ext cx="4519612" cy="514350"/>
            <a:chOff x="4211961" y="6038850"/>
            <a:chExt cx="4519228" cy="514350"/>
          </a:xfrm>
        </p:grpSpPr>
        <p:sp>
          <p:nvSpPr>
            <p:cNvPr id="9" name="Rectangle 7"/>
            <p:cNvSpPr>
              <a:spLocks/>
            </p:cNvSpPr>
            <p:nvPr userDrawn="1"/>
          </p:nvSpPr>
          <p:spPr bwMode="auto">
            <a:xfrm>
              <a:off x="4211961" y="6038850"/>
              <a:ext cx="4519228" cy="514350"/>
            </a:xfrm>
            <a:prstGeom prst="rect">
              <a:avLst/>
            </a:prstGeom>
            <a:solidFill>
              <a:schemeClr val="tx2"/>
            </a:solidFill>
            <a:ln>
              <a:noFill/>
            </a:ln>
            <a:extLst/>
          </p:spPr>
          <p:txBody>
            <a:bodyPr lIns="0" tIns="0" rIns="0" bIns="0"/>
            <a:lstStyle/>
            <a:p>
              <a:pPr algn="ctr">
                <a:defRPr/>
              </a:pPr>
              <a:endParaRPr lang="en-US">
                <a:latin typeface="Gill Sans" charset="0"/>
                <a:ea typeface="ヒラギノ角ゴ ProN W3" charset="0"/>
                <a:cs typeface="ヒラギノ角ゴ ProN W3" charset="0"/>
                <a:sym typeface="Gill Sans" charset="0"/>
              </a:endParaRPr>
            </a:p>
          </p:txBody>
        </p:sp>
        <p:sp>
          <p:nvSpPr>
            <p:cNvPr id="10" name="Rectangle 8"/>
            <p:cNvSpPr>
              <a:spLocks/>
            </p:cNvSpPr>
            <p:nvPr userDrawn="1"/>
          </p:nvSpPr>
          <p:spPr bwMode="auto">
            <a:xfrm>
              <a:off x="4381809" y="6189662"/>
              <a:ext cx="4179533" cy="200025"/>
            </a:xfrm>
            <a:prstGeom prst="rect">
              <a:avLst/>
            </a:prstGeom>
            <a:noFill/>
            <a:ln>
              <a:noFill/>
            </a:ln>
            <a:extLst/>
          </p:spPr>
          <p:txBody>
            <a:bodyPr wrap="none" lIns="0" tIns="0" rIns="0" bIns="0" anchor="ctr">
              <a:spAutoFit/>
            </a:bodyPr>
            <a:lstStyle/>
            <a:p>
              <a:pPr algn="ctr">
                <a:defRPr/>
              </a:pPr>
              <a:r>
                <a:rPr lang="en-US" sz="1300" b="1" spc="126" dirty="0">
                  <a:solidFill>
                    <a:srgbClr val="FFFFFF"/>
                  </a:solidFill>
                  <a:latin typeface="Arial"/>
                  <a:ea typeface="ＭＳ Ｐゴシック" charset="0"/>
                  <a:cs typeface="Arial"/>
                  <a:sym typeface="Century Gothic" charset="0"/>
                </a:rPr>
                <a:t>HUMAN HEALTH • ENVIRONMENTAL HEALTH</a:t>
              </a:r>
            </a:p>
          </p:txBody>
        </p:sp>
      </p:grpSp>
      <p:pic>
        <p:nvPicPr>
          <p:cNvPr id="12" name="Picture 2" descr="pics_0001_Layer-9.jpg"/>
          <p:cNvPicPr>
            <a:picLocks noChangeAspect="1"/>
          </p:cNvPicPr>
          <p:nvPr userDrawn="1"/>
        </p:nvPicPr>
        <p:blipFill>
          <a:blip r:embed="rId3"/>
          <a:srcRect/>
          <a:stretch>
            <a:fillRect/>
          </a:stretch>
        </p:blipFill>
        <p:spPr bwMode="auto">
          <a:xfrm>
            <a:off x="0" y="2514600"/>
            <a:ext cx="9144000" cy="4343400"/>
          </a:xfrm>
          <a:prstGeom prst="rect">
            <a:avLst/>
          </a:prstGeom>
          <a:noFill/>
          <a:ln w="9525">
            <a:noFill/>
            <a:miter lim="800000"/>
            <a:headEnd/>
            <a:tailEnd/>
          </a:ln>
        </p:spPr>
      </p:pic>
      <p:sp>
        <p:nvSpPr>
          <p:cNvPr id="11" name="Title 10"/>
          <p:cNvSpPr>
            <a:spLocks noGrp="1"/>
          </p:cNvSpPr>
          <p:nvPr>
            <p:ph type="title"/>
          </p:nvPr>
        </p:nvSpPr>
        <p:spPr>
          <a:xfrm>
            <a:off x="386535" y="384365"/>
            <a:ext cx="5994666" cy="740379"/>
          </a:xfrm>
          <a:prstGeom prst="rect">
            <a:avLst/>
          </a:prstGeom>
        </p:spPr>
        <p:txBody>
          <a:bodyPr/>
          <a:lstStyle>
            <a:lvl1pPr algn="l">
              <a:defRPr sz="3400" b="1">
                <a:solidFill>
                  <a:schemeClr val="accent2"/>
                </a:solidFill>
                <a:latin typeface="Arial"/>
                <a:cs typeface="Arial"/>
              </a:defRPr>
            </a:lvl1pPr>
          </a:lstStyle>
          <a:p>
            <a:r>
              <a:rPr lang="en-US" dirty="0" smtClean="0"/>
              <a:t>Click to edit Master title style</a:t>
            </a:r>
            <a:endParaRPr lang="en-US" dirty="0"/>
          </a:p>
        </p:txBody>
      </p:sp>
      <p:sp>
        <p:nvSpPr>
          <p:cNvPr id="13" name="Text Placeholder 12"/>
          <p:cNvSpPr>
            <a:spLocks noGrp="1"/>
          </p:cNvSpPr>
          <p:nvPr>
            <p:ph type="body" sz="quarter" idx="10"/>
          </p:nvPr>
        </p:nvSpPr>
        <p:spPr>
          <a:xfrm>
            <a:off x="386358" y="1052736"/>
            <a:ext cx="5994797" cy="415014"/>
          </a:xfrm>
          <a:prstGeom prst="rect">
            <a:avLst/>
          </a:prstGeom>
        </p:spPr>
        <p:txBody>
          <a:bodyPr/>
          <a:lstStyle>
            <a:lvl1pPr marL="0" indent="0" algn="l">
              <a:buNone/>
              <a:defRPr sz="19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14" name="Text Placeholder 12"/>
          <p:cNvSpPr>
            <a:spLocks noGrp="1"/>
          </p:cNvSpPr>
          <p:nvPr>
            <p:ph type="body" sz="quarter" idx="11"/>
          </p:nvPr>
        </p:nvSpPr>
        <p:spPr>
          <a:xfrm>
            <a:off x="386358" y="1628800"/>
            <a:ext cx="5994797" cy="298190"/>
          </a:xfrm>
          <a:prstGeom prst="rect">
            <a:avLst/>
          </a:prstGeom>
        </p:spPr>
        <p:txBody>
          <a:bodyPr>
            <a:noAutofit/>
          </a:bodyPr>
          <a:lstStyle>
            <a:lvl1pPr marL="0" indent="0" algn="l">
              <a:buNone/>
              <a:defRPr sz="19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15" name="Text Placeholder 12"/>
          <p:cNvSpPr>
            <a:spLocks noGrp="1"/>
          </p:cNvSpPr>
          <p:nvPr>
            <p:ph type="body" sz="quarter" idx="12"/>
          </p:nvPr>
        </p:nvSpPr>
        <p:spPr>
          <a:xfrm>
            <a:off x="386358" y="1941721"/>
            <a:ext cx="5994797" cy="298190"/>
          </a:xfrm>
          <a:prstGeom prst="rect">
            <a:avLst/>
          </a:prstGeom>
        </p:spPr>
        <p:txBody>
          <a:bodyPr>
            <a:noAutofit/>
          </a:bodyPr>
          <a:lstStyle>
            <a:lvl1pPr marL="0" indent="0" algn="l">
              <a:buNone/>
              <a:defRPr sz="18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5" name="Picture 2" descr="pics_0006_Layer-3.jpg"/>
          <p:cNvPicPr>
            <a:picLocks noChangeAspect="1"/>
          </p:cNvPicPr>
          <p:nvPr userDrawn="1"/>
        </p:nvPicPr>
        <p:blipFill>
          <a:blip r:embed="rId2"/>
          <a:srcRect/>
          <a:stretch>
            <a:fillRect/>
          </a:stretch>
        </p:blipFill>
        <p:spPr bwMode="auto">
          <a:xfrm>
            <a:off x="0" y="0"/>
            <a:ext cx="9144000" cy="4343400"/>
          </a:xfrm>
          <a:prstGeom prst="rect">
            <a:avLst/>
          </a:prstGeom>
          <a:noFill/>
          <a:ln w="9525">
            <a:noFill/>
            <a:miter lim="800000"/>
            <a:headEnd/>
            <a:tailEnd/>
          </a:ln>
        </p:spPr>
      </p:pic>
      <p:sp>
        <p:nvSpPr>
          <p:cNvPr id="11" name="Title 10"/>
          <p:cNvSpPr>
            <a:spLocks noGrp="1"/>
          </p:cNvSpPr>
          <p:nvPr>
            <p:ph type="title"/>
          </p:nvPr>
        </p:nvSpPr>
        <p:spPr>
          <a:xfrm>
            <a:off x="386535" y="4365104"/>
            <a:ext cx="8370930" cy="740379"/>
          </a:xfrm>
          <a:prstGeom prst="rect">
            <a:avLst/>
          </a:prstGeom>
        </p:spPr>
        <p:txBody>
          <a:bodyPr anchor="ctr">
            <a:normAutofit/>
          </a:bodyPr>
          <a:lstStyle>
            <a:lvl1pPr algn="l">
              <a:defRPr sz="2500" b="1">
                <a:solidFill>
                  <a:schemeClr val="accent2"/>
                </a:solidFill>
                <a:latin typeface="Arial"/>
                <a:cs typeface="Arial"/>
              </a:defRPr>
            </a:lvl1pPr>
          </a:lstStyle>
          <a:p>
            <a:r>
              <a:rPr lang="en-US" dirty="0" smtClean="0"/>
              <a:t>Click to edit Master title style</a:t>
            </a:r>
            <a:endParaRPr lang="en-US" dirty="0"/>
          </a:p>
        </p:txBody>
      </p:sp>
      <p:sp>
        <p:nvSpPr>
          <p:cNvPr id="18" name="Text Placeholder 12"/>
          <p:cNvSpPr>
            <a:spLocks noGrp="1"/>
          </p:cNvSpPr>
          <p:nvPr>
            <p:ph type="body" sz="quarter" idx="12"/>
          </p:nvPr>
        </p:nvSpPr>
        <p:spPr>
          <a:xfrm>
            <a:off x="386358" y="5481228"/>
            <a:ext cx="2295432" cy="262186"/>
          </a:xfrm>
          <a:prstGeom prst="rect">
            <a:avLst/>
          </a:prstGeom>
        </p:spPr>
        <p:txBody>
          <a:bodyPr/>
          <a:lstStyle>
            <a:lvl1pPr marL="0" indent="0" algn="l">
              <a:buNone/>
              <a:defRPr sz="1400">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19" name="Text Placeholder 12"/>
          <p:cNvSpPr>
            <a:spLocks noGrp="1"/>
          </p:cNvSpPr>
          <p:nvPr>
            <p:ph type="body" sz="quarter" idx="13"/>
          </p:nvPr>
        </p:nvSpPr>
        <p:spPr>
          <a:xfrm>
            <a:off x="386358" y="5193196"/>
            <a:ext cx="2295432" cy="262186"/>
          </a:xfrm>
          <a:prstGeom prst="rect">
            <a:avLst/>
          </a:prstGeom>
        </p:spPr>
        <p:txBody>
          <a:bodyPr/>
          <a:lstStyle>
            <a:lvl1pPr marL="0" indent="0" algn="l">
              <a:buNone/>
              <a:defRPr sz="1600" b="1">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0" name="Text Placeholder 12"/>
          <p:cNvSpPr>
            <a:spLocks noGrp="1"/>
          </p:cNvSpPr>
          <p:nvPr>
            <p:ph type="body" sz="quarter" idx="14"/>
          </p:nvPr>
        </p:nvSpPr>
        <p:spPr>
          <a:xfrm>
            <a:off x="386358" y="5752549"/>
            <a:ext cx="2295432" cy="262186"/>
          </a:xfrm>
          <a:prstGeom prst="rect">
            <a:avLst/>
          </a:prstGeom>
        </p:spPr>
        <p:txBody>
          <a:bodyPr/>
          <a:lstStyle>
            <a:lvl1pPr marL="0" indent="0" algn="l">
              <a:buNone/>
              <a:defRPr sz="1400">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1" name="Text Placeholder 12"/>
          <p:cNvSpPr>
            <a:spLocks noGrp="1"/>
          </p:cNvSpPr>
          <p:nvPr>
            <p:ph type="body" sz="quarter" idx="15"/>
          </p:nvPr>
        </p:nvSpPr>
        <p:spPr>
          <a:xfrm>
            <a:off x="386358" y="6018707"/>
            <a:ext cx="2295432" cy="262186"/>
          </a:xfrm>
          <a:prstGeom prst="rect">
            <a:avLst/>
          </a:prstGeom>
        </p:spPr>
        <p:txBody>
          <a:bodyPr>
            <a:noAutofit/>
          </a:bodyPr>
          <a:lstStyle>
            <a:lvl1pPr marL="0" indent="0" algn="l">
              <a:buNone/>
              <a:defRPr sz="1400">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2" name="Text Placeholder 12"/>
          <p:cNvSpPr>
            <a:spLocks noGrp="1"/>
          </p:cNvSpPr>
          <p:nvPr>
            <p:ph type="body" sz="quarter" idx="16"/>
          </p:nvPr>
        </p:nvSpPr>
        <p:spPr>
          <a:xfrm>
            <a:off x="3437874" y="5481228"/>
            <a:ext cx="2295432" cy="262186"/>
          </a:xfrm>
          <a:prstGeom prst="rect">
            <a:avLst/>
          </a:prstGeom>
        </p:spPr>
        <p:txBody>
          <a:bodyPr/>
          <a:lstStyle>
            <a:lvl1pPr marL="0" indent="0" algn="l">
              <a:buNone/>
              <a:defRPr sz="1400">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3" name="Text Placeholder 12"/>
          <p:cNvSpPr>
            <a:spLocks noGrp="1"/>
          </p:cNvSpPr>
          <p:nvPr>
            <p:ph type="body" sz="quarter" idx="17"/>
          </p:nvPr>
        </p:nvSpPr>
        <p:spPr>
          <a:xfrm>
            <a:off x="3437874" y="5193196"/>
            <a:ext cx="2295432" cy="262186"/>
          </a:xfrm>
          <a:prstGeom prst="rect">
            <a:avLst/>
          </a:prstGeom>
        </p:spPr>
        <p:txBody>
          <a:bodyPr/>
          <a:lstStyle>
            <a:lvl1pPr marL="0" indent="0" algn="l">
              <a:buNone/>
              <a:defRPr sz="1600" b="1">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4" name="Text Placeholder 12"/>
          <p:cNvSpPr>
            <a:spLocks noGrp="1"/>
          </p:cNvSpPr>
          <p:nvPr>
            <p:ph type="body" sz="quarter" idx="18"/>
          </p:nvPr>
        </p:nvSpPr>
        <p:spPr>
          <a:xfrm>
            <a:off x="3437874" y="5752549"/>
            <a:ext cx="2295432" cy="262186"/>
          </a:xfrm>
          <a:prstGeom prst="rect">
            <a:avLst/>
          </a:prstGeom>
        </p:spPr>
        <p:txBody>
          <a:bodyPr/>
          <a:lstStyle>
            <a:lvl1pPr marL="0" indent="0" algn="l">
              <a:buNone/>
              <a:defRPr sz="1400">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5" name="Text Placeholder 12"/>
          <p:cNvSpPr>
            <a:spLocks noGrp="1"/>
          </p:cNvSpPr>
          <p:nvPr>
            <p:ph type="body" sz="quarter" idx="19"/>
          </p:nvPr>
        </p:nvSpPr>
        <p:spPr>
          <a:xfrm>
            <a:off x="3437874" y="6018707"/>
            <a:ext cx="2295432" cy="262186"/>
          </a:xfrm>
          <a:prstGeom prst="rect">
            <a:avLst/>
          </a:prstGeom>
        </p:spPr>
        <p:txBody>
          <a:bodyPr>
            <a:noAutofit/>
          </a:bodyPr>
          <a:lstStyle>
            <a:lvl1pPr marL="0" indent="0" algn="l">
              <a:buNone/>
              <a:defRPr sz="1400">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6" name="Text Placeholder 12"/>
          <p:cNvSpPr>
            <a:spLocks noGrp="1"/>
          </p:cNvSpPr>
          <p:nvPr>
            <p:ph type="body" sz="quarter" idx="20"/>
          </p:nvPr>
        </p:nvSpPr>
        <p:spPr>
          <a:xfrm>
            <a:off x="6462210" y="5481228"/>
            <a:ext cx="2295432" cy="262186"/>
          </a:xfrm>
          <a:prstGeom prst="rect">
            <a:avLst/>
          </a:prstGeom>
        </p:spPr>
        <p:txBody>
          <a:bodyPr/>
          <a:lstStyle>
            <a:lvl1pPr marL="0" indent="0" algn="l">
              <a:buNone/>
              <a:defRPr sz="1400">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7" name="Text Placeholder 12"/>
          <p:cNvSpPr>
            <a:spLocks noGrp="1"/>
          </p:cNvSpPr>
          <p:nvPr>
            <p:ph type="body" sz="quarter" idx="21"/>
          </p:nvPr>
        </p:nvSpPr>
        <p:spPr>
          <a:xfrm>
            <a:off x="6462210" y="5193196"/>
            <a:ext cx="2295432" cy="262186"/>
          </a:xfrm>
          <a:prstGeom prst="rect">
            <a:avLst/>
          </a:prstGeom>
        </p:spPr>
        <p:txBody>
          <a:bodyPr/>
          <a:lstStyle>
            <a:lvl1pPr marL="0" indent="0" algn="l">
              <a:buNone/>
              <a:defRPr sz="1600" b="1">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8" name="Text Placeholder 12"/>
          <p:cNvSpPr>
            <a:spLocks noGrp="1"/>
          </p:cNvSpPr>
          <p:nvPr>
            <p:ph type="body" sz="quarter" idx="22"/>
          </p:nvPr>
        </p:nvSpPr>
        <p:spPr>
          <a:xfrm>
            <a:off x="6462210" y="5752549"/>
            <a:ext cx="2295432" cy="262186"/>
          </a:xfrm>
          <a:prstGeom prst="rect">
            <a:avLst/>
          </a:prstGeom>
        </p:spPr>
        <p:txBody>
          <a:bodyPr/>
          <a:lstStyle>
            <a:lvl1pPr marL="0" indent="0" algn="l">
              <a:buNone/>
              <a:defRPr sz="1400">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9" name="Text Placeholder 12"/>
          <p:cNvSpPr>
            <a:spLocks noGrp="1"/>
          </p:cNvSpPr>
          <p:nvPr>
            <p:ph type="body" sz="quarter" idx="23"/>
          </p:nvPr>
        </p:nvSpPr>
        <p:spPr>
          <a:xfrm>
            <a:off x="6462210" y="6018707"/>
            <a:ext cx="2295432" cy="262186"/>
          </a:xfrm>
          <a:prstGeom prst="rect">
            <a:avLst/>
          </a:prstGeom>
        </p:spPr>
        <p:txBody>
          <a:bodyPr>
            <a:noAutofit/>
          </a:bodyPr>
          <a:lstStyle>
            <a:lvl1pPr marL="0" indent="0" algn="l">
              <a:buNone/>
              <a:defRPr sz="1400">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859137" name="think-cell Slide" r:id="rId5" imgW="360" imgH="360" progId="">
              <p:embed/>
            </p:oleObj>
          </a:graphicData>
        </a:graphic>
      </p:graphicFrame>
      <p:sp>
        <p:nvSpPr>
          <p:cNvPr id="4" name="Rectangle 16"/>
          <p:cNvSpPr/>
          <p:nvPr/>
        </p:nvSpPr>
        <p:spPr bwMode="auto">
          <a:xfrm>
            <a:off x="0" y="1588"/>
            <a:ext cx="9144000" cy="1050925"/>
          </a:xfrm>
          <a:prstGeom prst="rect">
            <a:avLst/>
          </a:prstGeom>
          <a:solidFill>
            <a:schemeClr val="bg1">
              <a:lumMod val="95000"/>
            </a:schemeClr>
          </a:solidFill>
          <a:ln w="25400" cap="flat" cmpd="sng" algn="ctr">
            <a:noFill/>
            <a:prstDash val="solid"/>
            <a:round/>
            <a:headEnd type="none" w="med" len="med"/>
            <a:tailEnd type="none" w="med" len="med"/>
          </a:ln>
          <a:effectLst/>
          <a:extLst/>
        </p:spPr>
        <p:txBody>
          <a:bodyPr lIns="38405" tIns="19202" rIns="38405" bIns="19202"/>
          <a:lstStyle/>
          <a:p>
            <a:pPr algn="ctr" defTabSz="384048">
              <a:defRPr/>
            </a:pPr>
            <a:endParaRPr lang="en-US">
              <a:latin typeface="Gill Sans" charset="0"/>
              <a:ea typeface="ヒラギノ角ゴ ProN W3" charset="0"/>
              <a:cs typeface="ヒラギノ角ゴ ProN W3" charset="0"/>
              <a:sym typeface="Gill Sans" charset="0"/>
            </a:endParaRPr>
          </a:p>
        </p:txBody>
      </p:sp>
      <p:sp>
        <p:nvSpPr>
          <p:cNvPr id="5" name="Rectangle 15"/>
          <p:cNvSpPr/>
          <p:nvPr/>
        </p:nvSpPr>
        <p:spPr bwMode="auto">
          <a:xfrm>
            <a:off x="0" y="6381750"/>
            <a:ext cx="9144000" cy="476250"/>
          </a:xfrm>
          <a:prstGeom prst="rect">
            <a:avLst/>
          </a:prstGeom>
          <a:solidFill>
            <a:schemeClr val="bg1">
              <a:lumMod val="95000"/>
            </a:schemeClr>
          </a:solidFill>
          <a:ln w="25400" cap="flat" cmpd="sng" algn="ctr">
            <a:noFill/>
            <a:prstDash val="solid"/>
            <a:round/>
            <a:headEnd type="none" w="med" len="med"/>
            <a:tailEnd type="none" w="med" len="med"/>
          </a:ln>
          <a:effectLst/>
          <a:extLst/>
        </p:spPr>
        <p:txBody>
          <a:bodyPr lIns="38405" tIns="19202" rIns="38405" bIns="19202"/>
          <a:lstStyle/>
          <a:p>
            <a:pPr algn="ctr" defTabSz="384048">
              <a:defRPr/>
            </a:pPr>
            <a:endParaRPr lang="en-US">
              <a:latin typeface="Gill Sans" charset="0"/>
              <a:ea typeface="ヒラギノ角ゴ ProN W3" charset="0"/>
              <a:cs typeface="ヒラギノ角ゴ ProN W3" charset="0"/>
              <a:sym typeface="Gill Sans" charset="0"/>
            </a:endParaRPr>
          </a:p>
        </p:txBody>
      </p:sp>
      <p:sp>
        <p:nvSpPr>
          <p:cNvPr id="6" name="Text Box 3"/>
          <p:cNvSpPr txBox="1">
            <a:spLocks noChangeArrowheads="1"/>
          </p:cNvSpPr>
          <p:nvPr/>
        </p:nvSpPr>
        <p:spPr bwMode="auto">
          <a:xfrm>
            <a:off x="422275" y="6475413"/>
            <a:ext cx="109538" cy="247650"/>
          </a:xfrm>
          <a:prstGeom prst="rect">
            <a:avLst/>
          </a:prstGeom>
          <a:noFill/>
          <a:ln>
            <a:noFill/>
          </a:ln>
          <a:extLst/>
        </p:spPr>
        <p:txBody>
          <a:bodyPr wrap="none" lIns="38405" tIns="19202" rIns="38405" bIns="19202"/>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fld id="{AC165AF9-0263-42D6-AC76-A9C31F2D221D}" type="slidenum">
              <a:rPr lang="en-US" sz="1400" b="1">
                <a:solidFill>
                  <a:srgbClr val="1355A2"/>
                </a:solidFill>
                <a:latin typeface="Arial"/>
                <a:cs typeface="Arial"/>
                <a:sym typeface="Century Gothic" charset="0"/>
              </a:rPr>
              <a:pPr algn="ctr">
                <a:defRPr/>
              </a:pPr>
              <a:t>‹#›</a:t>
            </a:fld>
            <a:endParaRPr lang="en-US" sz="1400" b="1" dirty="0">
              <a:solidFill>
                <a:srgbClr val="1355A2"/>
              </a:solidFill>
              <a:latin typeface="Arial"/>
              <a:cs typeface="Arial"/>
              <a:sym typeface="Century Gothic" charset="0"/>
            </a:endParaRPr>
          </a:p>
        </p:txBody>
      </p:sp>
      <p:cxnSp>
        <p:nvCxnSpPr>
          <p:cNvPr id="7" name="Straight Connector 11"/>
          <p:cNvCxnSpPr/>
          <p:nvPr/>
        </p:nvCxnSpPr>
        <p:spPr bwMode="auto">
          <a:xfrm>
            <a:off x="0" y="6376988"/>
            <a:ext cx="9144000" cy="0"/>
          </a:xfrm>
          <a:prstGeom prst="line">
            <a:avLst/>
          </a:prstGeom>
          <a:blipFill dpi="0" rotWithShape="0">
            <a:blip r:embed="rId6"/>
            <a:srcRect/>
            <a:tile tx="0" ty="0" sx="100000" sy="100000" flip="none" algn="tl"/>
          </a:blipFill>
          <a:ln w="12700" cap="flat" cmpd="sng" algn="ctr">
            <a:solidFill>
              <a:schemeClr val="bg1">
                <a:lumMod val="85000"/>
              </a:schemeClr>
            </a:solidFill>
            <a:prstDash val="solid"/>
            <a:round/>
            <a:headEnd type="none" w="med" len="med"/>
            <a:tailEnd type="none" w="med" len="med"/>
          </a:ln>
          <a:effectLst/>
          <a:extLst/>
        </p:spPr>
      </p:cxnSp>
      <p:cxnSp>
        <p:nvCxnSpPr>
          <p:cNvPr id="8" name="Straight Connector 17"/>
          <p:cNvCxnSpPr/>
          <p:nvPr/>
        </p:nvCxnSpPr>
        <p:spPr bwMode="auto">
          <a:xfrm>
            <a:off x="0" y="1052513"/>
            <a:ext cx="9144000" cy="0"/>
          </a:xfrm>
          <a:prstGeom prst="line">
            <a:avLst/>
          </a:prstGeom>
          <a:blipFill dpi="0" rotWithShape="0">
            <a:blip r:embed="rId6"/>
            <a:srcRect/>
            <a:tile tx="0" ty="0" sx="100000" sy="100000" flip="none" algn="tl"/>
          </a:blipFill>
          <a:ln w="12700" cap="flat" cmpd="sng" algn="ctr">
            <a:solidFill>
              <a:schemeClr val="bg1">
                <a:lumMod val="85000"/>
              </a:schemeClr>
            </a:solidFill>
            <a:prstDash val="solid"/>
            <a:round/>
            <a:headEnd type="none" w="med" len="med"/>
            <a:tailEnd type="none" w="med" len="med"/>
          </a:ln>
          <a:effectLst/>
          <a:extLst/>
        </p:spPr>
      </p:cxnSp>
      <p:pic>
        <p:nvPicPr>
          <p:cNvPr id="9" name="Picture 2"/>
          <p:cNvPicPr>
            <a:picLocks noChangeAspect="1" noChangeArrowheads="1"/>
          </p:cNvPicPr>
          <p:nvPr/>
        </p:nvPicPr>
        <p:blipFill>
          <a:blip r:embed="rId7"/>
          <a:srcRect/>
          <a:stretch>
            <a:fillRect/>
          </a:stretch>
        </p:blipFill>
        <p:spPr bwMode="auto">
          <a:xfrm>
            <a:off x="8272463" y="6492875"/>
            <a:ext cx="525462" cy="238125"/>
          </a:xfrm>
          <a:prstGeom prst="rect">
            <a:avLst/>
          </a:prstGeom>
          <a:noFill/>
          <a:ln w="9525">
            <a:noFill/>
            <a:miter lim="800000"/>
            <a:headEnd/>
            <a:tailEnd/>
          </a:ln>
        </p:spPr>
      </p:pic>
      <p:graphicFrame>
        <p:nvGraphicFramePr>
          <p:cNvPr id="10" name="Object 3"/>
          <p:cNvGraphicFramePr>
            <a:graphicFrameLocks noChangeAspect="1"/>
          </p:cNvGraphicFramePr>
          <p:nvPr>
            <p:custDataLst>
              <p:tags r:id="rId3"/>
            </p:custDataLst>
          </p:nvPr>
        </p:nvGraphicFramePr>
        <p:xfrm>
          <a:off x="1588" y="1588"/>
          <a:ext cx="1587" cy="1587"/>
        </p:xfrm>
        <a:graphic>
          <a:graphicData uri="http://schemas.openxmlformats.org/presentationml/2006/ole">
            <p:oleObj spid="_x0000_s859138" name="think-cell Slide" r:id="rId8" imgW="360" imgH="360" progId="">
              <p:embed/>
            </p:oleObj>
          </a:graphicData>
        </a:graphic>
      </p:graphicFrame>
      <p:sp>
        <p:nvSpPr>
          <p:cNvPr id="2" name="Title 1"/>
          <p:cNvSpPr>
            <a:spLocks noGrp="1"/>
          </p:cNvSpPr>
          <p:nvPr>
            <p:ph type="title"/>
          </p:nvPr>
        </p:nvSpPr>
        <p:spPr/>
        <p:txBody>
          <a:bodyPr/>
          <a:lstStyle/>
          <a:p>
            <a:r>
              <a:rPr lang="en-US" dirty="0" smtClean="0"/>
              <a:t>Click to edit Master title style</a:t>
            </a:r>
            <a:endParaRPr lang="en-US" dirty="0"/>
          </a:p>
        </p:txBody>
      </p:sp>
      <p:sp>
        <p:nvSpPr>
          <p:cNvPr id="11" name="Footer Placeholder 2"/>
          <p:cNvSpPr>
            <a:spLocks noGrp="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860161" name="think-cell Slide" r:id="rId5" imgW="360" imgH="360" progId="">
              <p:embed/>
            </p:oleObj>
          </a:graphicData>
        </a:graphic>
      </p:graphicFrame>
      <p:sp>
        <p:nvSpPr>
          <p:cNvPr id="5" name="Rectangle 16"/>
          <p:cNvSpPr/>
          <p:nvPr/>
        </p:nvSpPr>
        <p:spPr bwMode="auto">
          <a:xfrm>
            <a:off x="0" y="1588"/>
            <a:ext cx="9144000" cy="1050925"/>
          </a:xfrm>
          <a:prstGeom prst="rect">
            <a:avLst/>
          </a:prstGeom>
          <a:solidFill>
            <a:schemeClr val="bg1">
              <a:lumMod val="95000"/>
            </a:schemeClr>
          </a:solidFill>
          <a:ln w="25400" cap="flat" cmpd="sng" algn="ctr">
            <a:noFill/>
            <a:prstDash val="solid"/>
            <a:round/>
            <a:headEnd type="none" w="med" len="med"/>
            <a:tailEnd type="none" w="med" len="med"/>
          </a:ln>
          <a:effectLst/>
          <a:extLst/>
        </p:spPr>
        <p:txBody>
          <a:bodyPr lIns="38405" tIns="19202" rIns="38405" bIns="19202"/>
          <a:lstStyle/>
          <a:p>
            <a:pPr algn="ctr" defTabSz="384048">
              <a:defRPr/>
            </a:pPr>
            <a:endParaRPr lang="en-US">
              <a:latin typeface="Gill Sans" charset="0"/>
              <a:ea typeface="ヒラギノ角ゴ ProN W3" charset="0"/>
              <a:cs typeface="ヒラギノ角ゴ ProN W3" charset="0"/>
              <a:sym typeface="Gill Sans" charset="0"/>
            </a:endParaRPr>
          </a:p>
        </p:txBody>
      </p:sp>
      <p:sp>
        <p:nvSpPr>
          <p:cNvPr id="7" name="Rectangle 15"/>
          <p:cNvSpPr/>
          <p:nvPr/>
        </p:nvSpPr>
        <p:spPr bwMode="auto">
          <a:xfrm>
            <a:off x="0" y="6381750"/>
            <a:ext cx="9144000" cy="476250"/>
          </a:xfrm>
          <a:prstGeom prst="rect">
            <a:avLst/>
          </a:prstGeom>
          <a:solidFill>
            <a:schemeClr val="bg1">
              <a:lumMod val="95000"/>
            </a:schemeClr>
          </a:solidFill>
          <a:ln w="25400" cap="flat" cmpd="sng" algn="ctr">
            <a:noFill/>
            <a:prstDash val="solid"/>
            <a:round/>
            <a:headEnd type="none" w="med" len="med"/>
            <a:tailEnd type="none" w="med" len="med"/>
          </a:ln>
          <a:effectLst/>
          <a:extLst/>
        </p:spPr>
        <p:txBody>
          <a:bodyPr lIns="38405" tIns="19202" rIns="38405" bIns="19202"/>
          <a:lstStyle/>
          <a:p>
            <a:pPr algn="ctr" defTabSz="384048">
              <a:defRPr/>
            </a:pPr>
            <a:endParaRPr lang="en-US">
              <a:latin typeface="Gill Sans" charset="0"/>
              <a:ea typeface="ヒラギノ角ゴ ProN W3" charset="0"/>
              <a:cs typeface="ヒラギノ角ゴ ProN W3" charset="0"/>
              <a:sym typeface="Gill Sans" charset="0"/>
            </a:endParaRPr>
          </a:p>
        </p:txBody>
      </p:sp>
      <p:sp>
        <p:nvSpPr>
          <p:cNvPr id="8" name="Text Box 3"/>
          <p:cNvSpPr txBox="1">
            <a:spLocks noChangeArrowheads="1"/>
          </p:cNvSpPr>
          <p:nvPr/>
        </p:nvSpPr>
        <p:spPr bwMode="auto">
          <a:xfrm>
            <a:off x="422275" y="6475413"/>
            <a:ext cx="109538" cy="247650"/>
          </a:xfrm>
          <a:prstGeom prst="rect">
            <a:avLst/>
          </a:prstGeom>
          <a:noFill/>
          <a:ln>
            <a:noFill/>
          </a:ln>
          <a:extLst/>
        </p:spPr>
        <p:txBody>
          <a:bodyPr wrap="none" lIns="38405" tIns="19202" rIns="38405" bIns="19202"/>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fld id="{A39CF3A0-3CE1-4502-903A-D6C7008E5CEF}" type="slidenum">
              <a:rPr lang="en-US" sz="1400" b="1">
                <a:solidFill>
                  <a:srgbClr val="1355A2"/>
                </a:solidFill>
                <a:latin typeface="Arial"/>
                <a:cs typeface="Arial"/>
                <a:sym typeface="Century Gothic" charset="0"/>
              </a:rPr>
              <a:pPr algn="ctr">
                <a:defRPr/>
              </a:pPr>
              <a:t>‹#›</a:t>
            </a:fld>
            <a:endParaRPr lang="en-US" sz="1400" b="1" dirty="0">
              <a:solidFill>
                <a:srgbClr val="1355A2"/>
              </a:solidFill>
              <a:latin typeface="Arial"/>
              <a:cs typeface="Arial"/>
              <a:sym typeface="Century Gothic" charset="0"/>
            </a:endParaRPr>
          </a:p>
        </p:txBody>
      </p:sp>
      <p:cxnSp>
        <p:nvCxnSpPr>
          <p:cNvPr id="9" name="Straight Connector 11"/>
          <p:cNvCxnSpPr/>
          <p:nvPr/>
        </p:nvCxnSpPr>
        <p:spPr bwMode="auto">
          <a:xfrm>
            <a:off x="0" y="6376988"/>
            <a:ext cx="9144000" cy="0"/>
          </a:xfrm>
          <a:prstGeom prst="line">
            <a:avLst/>
          </a:prstGeom>
          <a:blipFill dpi="0" rotWithShape="0">
            <a:blip r:embed="rId6"/>
            <a:srcRect/>
            <a:tile tx="0" ty="0" sx="100000" sy="100000" flip="none" algn="tl"/>
          </a:blipFill>
          <a:ln w="12700" cap="flat" cmpd="sng" algn="ctr">
            <a:solidFill>
              <a:schemeClr val="bg1">
                <a:lumMod val="85000"/>
              </a:schemeClr>
            </a:solidFill>
            <a:prstDash val="solid"/>
            <a:round/>
            <a:headEnd type="none" w="med" len="med"/>
            <a:tailEnd type="none" w="med" len="med"/>
          </a:ln>
          <a:effectLst/>
          <a:extLst/>
        </p:spPr>
      </p:cxnSp>
      <p:cxnSp>
        <p:nvCxnSpPr>
          <p:cNvPr id="10" name="Straight Connector 17"/>
          <p:cNvCxnSpPr/>
          <p:nvPr/>
        </p:nvCxnSpPr>
        <p:spPr bwMode="auto">
          <a:xfrm>
            <a:off x="0" y="1052513"/>
            <a:ext cx="9144000" cy="0"/>
          </a:xfrm>
          <a:prstGeom prst="line">
            <a:avLst/>
          </a:prstGeom>
          <a:blipFill dpi="0" rotWithShape="0">
            <a:blip r:embed="rId6"/>
            <a:srcRect/>
            <a:tile tx="0" ty="0" sx="100000" sy="100000" flip="none" algn="tl"/>
          </a:blipFill>
          <a:ln w="12700" cap="flat" cmpd="sng" algn="ctr">
            <a:solidFill>
              <a:schemeClr val="bg1">
                <a:lumMod val="85000"/>
              </a:schemeClr>
            </a:solidFill>
            <a:prstDash val="solid"/>
            <a:round/>
            <a:headEnd type="none" w="med" len="med"/>
            <a:tailEnd type="none" w="med" len="med"/>
          </a:ln>
          <a:effectLst/>
          <a:extLst/>
        </p:spPr>
      </p:cxnSp>
      <p:pic>
        <p:nvPicPr>
          <p:cNvPr id="11" name="Picture 2"/>
          <p:cNvPicPr>
            <a:picLocks noChangeAspect="1" noChangeArrowheads="1"/>
          </p:cNvPicPr>
          <p:nvPr/>
        </p:nvPicPr>
        <p:blipFill>
          <a:blip r:embed="rId7"/>
          <a:srcRect/>
          <a:stretch>
            <a:fillRect/>
          </a:stretch>
        </p:blipFill>
        <p:spPr bwMode="auto">
          <a:xfrm>
            <a:off x="8272463" y="6492875"/>
            <a:ext cx="525462" cy="238125"/>
          </a:xfrm>
          <a:prstGeom prst="rect">
            <a:avLst/>
          </a:prstGeom>
          <a:noFill/>
          <a:ln w="9525">
            <a:noFill/>
            <a:miter lim="800000"/>
            <a:headEnd/>
            <a:tailEnd/>
          </a:ln>
        </p:spPr>
      </p:pic>
      <p:graphicFrame>
        <p:nvGraphicFramePr>
          <p:cNvPr id="12" name="Object 3"/>
          <p:cNvGraphicFramePr>
            <a:graphicFrameLocks noChangeAspect="1"/>
          </p:cNvGraphicFramePr>
          <p:nvPr>
            <p:custDataLst>
              <p:tags r:id="rId3"/>
            </p:custDataLst>
          </p:nvPr>
        </p:nvGraphicFramePr>
        <p:xfrm>
          <a:off x="1588" y="1588"/>
          <a:ext cx="1587" cy="1587"/>
        </p:xfrm>
        <a:graphic>
          <a:graphicData uri="http://schemas.openxmlformats.org/presentationml/2006/ole">
            <p:oleObj spid="_x0000_s860162" name="think-cell Slide" r:id="rId8" imgW="360" imgH="360" progId="">
              <p:embed/>
            </p:oleObj>
          </a:graphicData>
        </a:graphic>
      </p:graphicFrame>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Content Placeholder 4"/>
          <p:cNvSpPr>
            <a:spLocks noGrp="1"/>
          </p:cNvSpPr>
          <p:nvPr>
            <p:ph sz="quarter" idx="11"/>
          </p:nvPr>
        </p:nvSpPr>
        <p:spPr>
          <a:xfrm>
            <a:off x="386535" y="1376772"/>
            <a:ext cx="8343723" cy="4608897"/>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3" name="Footer Placeholder 2"/>
          <p:cNvSpPr>
            <a:spLocks noGrp="1"/>
          </p:cNvSpPr>
          <p:nvPr>
            <p:ph type="ftr" sz="quarter" idx="12"/>
          </p:nvPr>
        </p:nvSpPr>
        <p:spPr/>
        <p:txBody>
          <a:bodyPr/>
          <a:lstStyle>
            <a:lvl1pPr>
              <a:defRPr/>
            </a:lvl1pPr>
          </a:lstStyle>
          <a:p>
            <a:pPr>
              <a:defRPr/>
            </a:pP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Even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Content Placeholder 4"/>
          <p:cNvSpPr>
            <a:spLocks noGrp="1"/>
          </p:cNvSpPr>
          <p:nvPr>
            <p:ph sz="quarter" idx="11"/>
          </p:nvPr>
        </p:nvSpPr>
        <p:spPr>
          <a:xfrm>
            <a:off x="386535" y="1376772"/>
            <a:ext cx="4023447" cy="4608897"/>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Content Placeholder 4"/>
          <p:cNvSpPr>
            <a:spLocks noGrp="1"/>
          </p:cNvSpPr>
          <p:nvPr>
            <p:ph sz="quarter" idx="12"/>
          </p:nvPr>
        </p:nvSpPr>
        <p:spPr>
          <a:xfrm>
            <a:off x="4707015" y="1376772"/>
            <a:ext cx="4023447" cy="4608897"/>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Footer Placeholder 4"/>
          <p:cNvSpPr>
            <a:spLocks noGrp="1"/>
          </p:cNvSpPr>
          <p:nvPr>
            <p:ph type="ftr" sz="quarter" idx="13"/>
          </p:nvPr>
        </p:nvSpPr>
        <p:spPr/>
        <p:txBody>
          <a:bodyPr/>
          <a:lstStyle>
            <a:lvl1pPr>
              <a:defRPr/>
            </a:lvl1pPr>
          </a:lstStyle>
          <a:p>
            <a:pPr>
              <a:defRPr/>
            </a:pP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3 Spli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Content Placeholder 4"/>
          <p:cNvSpPr>
            <a:spLocks noGrp="1"/>
          </p:cNvSpPr>
          <p:nvPr>
            <p:ph sz="quarter" idx="11"/>
          </p:nvPr>
        </p:nvSpPr>
        <p:spPr>
          <a:xfrm>
            <a:off x="386535" y="1376772"/>
            <a:ext cx="2322258" cy="4608897"/>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Content Placeholder 4"/>
          <p:cNvSpPr>
            <a:spLocks noGrp="1"/>
          </p:cNvSpPr>
          <p:nvPr>
            <p:ph sz="quarter" idx="12"/>
          </p:nvPr>
        </p:nvSpPr>
        <p:spPr>
          <a:xfrm>
            <a:off x="3032829" y="1376772"/>
            <a:ext cx="5697633" cy="4608897"/>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Footer Placeholder 4"/>
          <p:cNvSpPr>
            <a:spLocks noGrp="1"/>
          </p:cNvSpPr>
          <p:nvPr>
            <p:ph type="ftr" sz="quarter" idx="13"/>
          </p:nvPr>
        </p:nvSpPr>
        <p:spPr/>
        <p:txBody>
          <a:bodyPr/>
          <a:lstStyle>
            <a:lvl1pPr>
              <a:defRPr/>
            </a:lvl1pPr>
          </a:lstStyle>
          <a:p>
            <a:pPr>
              <a:defRPr/>
            </a:pP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3 Split Right">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6408204" y="1376772"/>
            <a:ext cx="2322258" cy="4608897"/>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Content Placeholder 4"/>
          <p:cNvSpPr>
            <a:spLocks noGrp="1"/>
          </p:cNvSpPr>
          <p:nvPr>
            <p:ph sz="quarter" idx="12"/>
          </p:nvPr>
        </p:nvSpPr>
        <p:spPr>
          <a:xfrm>
            <a:off x="386535" y="1376772"/>
            <a:ext cx="5697633" cy="4608897"/>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Title 3"/>
          <p:cNvSpPr>
            <a:spLocks noGrp="1"/>
          </p:cNvSpPr>
          <p:nvPr>
            <p:ph type="title"/>
          </p:nvPr>
        </p:nvSpPr>
        <p:spPr/>
        <p:txBody>
          <a:bodyPr/>
          <a:lstStyle/>
          <a:p>
            <a:r>
              <a:rPr lang="en-CA" smtClean="0"/>
              <a:t>Click to edit Master title style</a:t>
            </a:r>
            <a:endParaRPr lang="en-US"/>
          </a:p>
        </p:txBody>
      </p:sp>
      <p:sp>
        <p:nvSpPr>
          <p:cNvPr id="7" name="Footer Placeholder 4"/>
          <p:cNvSpPr>
            <a:spLocks noGrp="1"/>
          </p:cNvSpPr>
          <p:nvPr>
            <p:ph type="ftr" sz="quarter" idx="13"/>
          </p:nvPr>
        </p:nvSpPr>
        <p:spPr/>
        <p:txBody>
          <a:bodyPr/>
          <a:lstStyle>
            <a:lvl1pPr>
              <a:defRPr/>
            </a:lvl1pPr>
          </a:lstStyle>
          <a:p>
            <a:pPr>
              <a:defRPr/>
            </a:pP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llout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3383868" y="1376746"/>
            <a:ext cx="5346390" cy="460892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Text Placeholder 5"/>
          <p:cNvSpPr>
            <a:spLocks noGrp="1"/>
          </p:cNvSpPr>
          <p:nvPr>
            <p:ph type="body" sz="quarter" idx="12"/>
          </p:nvPr>
        </p:nvSpPr>
        <p:spPr>
          <a:xfrm>
            <a:off x="386358" y="1376772"/>
            <a:ext cx="2484453" cy="4608512"/>
          </a:xfrm>
        </p:spPr>
        <p:txBody>
          <a:bodyPr>
            <a:normAutofit/>
          </a:bodyPr>
          <a:lstStyle>
            <a:lvl1pPr marL="0" indent="0">
              <a:buNone/>
              <a:defRPr sz="2400" b="0">
                <a:solidFill>
                  <a:srgbClr val="6CB442"/>
                </a:solidFill>
              </a:defRPr>
            </a:lvl1pPr>
          </a:lstStyle>
          <a:p>
            <a:pPr lvl="0"/>
            <a:r>
              <a:rPr lang="en-US" dirty="0" smtClean="0"/>
              <a:t>Click to edit Master text styles</a:t>
            </a:r>
          </a:p>
        </p:txBody>
      </p:sp>
      <p:sp>
        <p:nvSpPr>
          <p:cNvPr id="7" name="Footer Placeholder 4"/>
          <p:cNvSpPr>
            <a:spLocks noGrp="1"/>
          </p:cNvSpPr>
          <p:nvPr>
            <p:ph type="ftr" sz="quarter" idx="13"/>
          </p:nvPr>
        </p:nvSpPr>
        <p:spPr/>
        <p:txBody>
          <a:bodyPr/>
          <a:lstStyle>
            <a:lvl1pPr>
              <a:defRPr/>
            </a:lvl1pPr>
          </a:lstStyle>
          <a:p>
            <a:pPr>
              <a:defRPr/>
            </a:pP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out &amp;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Content Placeholder 4"/>
          <p:cNvSpPr>
            <a:spLocks noGrp="1"/>
          </p:cNvSpPr>
          <p:nvPr>
            <p:ph sz="quarter" idx="11"/>
          </p:nvPr>
        </p:nvSpPr>
        <p:spPr>
          <a:xfrm>
            <a:off x="386535" y="1376772"/>
            <a:ext cx="8343723" cy="3240360"/>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Text Placeholder 5"/>
          <p:cNvSpPr>
            <a:spLocks noGrp="1"/>
          </p:cNvSpPr>
          <p:nvPr>
            <p:ph type="body" sz="quarter" idx="12"/>
          </p:nvPr>
        </p:nvSpPr>
        <p:spPr>
          <a:xfrm>
            <a:off x="386358" y="4761148"/>
            <a:ext cx="8344104" cy="1224136"/>
          </a:xfrm>
        </p:spPr>
        <p:txBody>
          <a:bodyPr>
            <a:normAutofit/>
          </a:bodyPr>
          <a:lstStyle>
            <a:lvl1pPr marL="0" indent="0">
              <a:buNone/>
              <a:defRPr sz="2400" b="0">
                <a:solidFill>
                  <a:schemeClr val="accent2"/>
                </a:solidFill>
              </a:defRPr>
            </a:lvl1pPr>
          </a:lstStyle>
          <a:p>
            <a:pPr lvl="0"/>
            <a:r>
              <a:rPr lang="en-US" dirty="0" smtClean="0"/>
              <a:t>Click to edit Master text styles</a:t>
            </a:r>
          </a:p>
        </p:txBody>
      </p:sp>
      <p:sp>
        <p:nvSpPr>
          <p:cNvPr id="7" name="Footer Placeholder 4"/>
          <p:cNvSpPr>
            <a:spLocks noGrp="1"/>
          </p:cNvSpPr>
          <p:nvPr>
            <p:ph type="ftr" sz="quarter" idx="13"/>
          </p:nvPr>
        </p:nvSpPr>
        <p:spPr/>
        <p:txBody>
          <a:bodyPr/>
          <a:lstStyle>
            <a:lvl1pPr>
              <a:defRPr/>
            </a:lvl1pPr>
          </a:lstStyle>
          <a:p>
            <a:pPr>
              <a:defRPr/>
            </a:pP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Picture Placeholder 4"/>
          <p:cNvSpPr>
            <a:spLocks noGrp="1"/>
          </p:cNvSpPr>
          <p:nvPr>
            <p:ph type="pic" sz="quarter" idx="12"/>
          </p:nvPr>
        </p:nvSpPr>
        <p:spPr>
          <a:xfrm>
            <a:off x="413572" y="1376772"/>
            <a:ext cx="8316857" cy="2988332"/>
          </a:xfrm>
        </p:spPr>
        <p:txBody>
          <a:bodyPr rtlCol="0">
            <a:normAutofit/>
          </a:bodyPr>
          <a:lstStyle>
            <a:lvl1pPr marL="0" indent="0">
              <a:buNone/>
              <a:defRPr/>
            </a:lvl1pPr>
          </a:lstStyle>
          <a:p>
            <a:pPr lvl="0"/>
            <a:r>
              <a:rPr lang="en-US" noProof="0" dirty="0" smtClean="0">
                <a:sym typeface="Gill Sans" charset="0"/>
              </a:rPr>
              <a:t>Click icon to add picture</a:t>
            </a:r>
            <a:endParaRPr lang="en-US" noProof="0" dirty="0">
              <a:sym typeface="Gill Sans" charset="0"/>
            </a:endParaRPr>
          </a:p>
        </p:txBody>
      </p:sp>
      <p:sp>
        <p:nvSpPr>
          <p:cNvPr id="5" name="Text Placeholder 4"/>
          <p:cNvSpPr>
            <a:spLocks noGrp="1"/>
          </p:cNvSpPr>
          <p:nvPr>
            <p:ph type="body" sz="quarter" idx="13"/>
          </p:nvPr>
        </p:nvSpPr>
        <p:spPr>
          <a:xfrm>
            <a:off x="711008" y="4545013"/>
            <a:ext cx="1754758" cy="1476375"/>
          </a:xfrm>
        </p:spPr>
        <p:txBody>
          <a:bodyPr anchor="ctr">
            <a:normAutofit/>
          </a:bodyPr>
          <a:lstStyle>
            <a:lvl1pPr marL="0" indent="0" algn="ctr">
              <a:buNone/>
              <a:defRPr sz="1800">
                <a:solidFill>
                  <a:srgbClr val="131313"/>
                </a:solidFill>
              </a:defRPr>
            </a:lvl1pPr>
          </a:lstStyle>
          <a:p>
            <a:pPr lvl="0"/>
            <a:r>
              <a:rPr lang="en-CA" dirty="0" smtClean="0"/>
              <a:t>Click to edit Master text styles</a:t>
            </a:r>
          </a:p>
        </p:txBody>
      </p:sp>
      <p:sp>
        <p:nvSpPr>
          <p:cNvPr id="9" name="Text Placeholder 4"/>
          <p:cNvSpPr>
            <a:spLocks noGrp="1"/>
          </p:cNvSpPr>
          <p:nvPr>
            <p:ph type="body" sz="quarter" idx="14"/>
          </p:nvPr>
        </p:nvSpPr>
        <p:spPr>
          <a:xfrm>
            <a:off x="3694840" y="4545013"/>
            <a:ext cx="1754758" cy="1476375"/>
          </a:xfrm>
        </p:spPr>
        <p:txBody>
          <a:bodyPr anchor="ctr">
            <a:normAutofit/>
          </a:bodyPr>
          <a:lstStyle>
            <a:lvl1pPr marL="0" indent="0" algn="ctr">
              <a:buNone/>
              <a:defRPr sz="1800">
                <a:solidFill>
                  <a:srgbClr val="131313"/>
                </a:solidFill>
              </a:defRPr>
            </a:lvl1pPr>
          </a:lstStyle>
          <a:p>
            <a:pPr lvl="0"/>
            <a:r>
              <a:rPr lang="en-CA" dirty="0" smtClean="0"/>
              <a:t>Click to edit Master text styles</a:t>
            </a:r>
          </a:p>
        </p:txBody>
      </p:sp>
      <p:sp>
        <p:nvSpPr>
          <p:cNvPr id="10" name="Text Placeholder 4"/>
          <p:cNvSpPr>
            <a:spLocks noGrp="1"/>
          </p:cNvSpPr>
          <p:nvPr>
            <p:ph type="body" sz="quarter" idx="15"/>
          </p:nvPr>
        </p:nvSpPr>
        <p:spPr>
          <a:xfrm>
            <a:off x="6678671" y="4545013"/>
            <a:ext cx="1754758" cy="1476375"/>
          </a:xfrm>
        </p:spPr>
        <p:txBody>
          <a:bodyPr anchor="ctr">
            <a:normAutofit/>
          </a:bodyPr>
          <a:lstStyle>
            <a:lvl1pPr marL="0" indent="0" algn="ctr">
              <a:buNone/>
              <a:defRPr sz="1800">
                <a:solidFill>
                  <a:srgbClr val="131313"/>
                </a:solidFill>
              </a:defRPr>
            </a:lvl1pPr>
          </a:lstStyle>
          <a:p>
            <a:pPr lvl="0"/>
            <a:r>
              <a:rPr lang="en-CA" dirty="0" smtClean="0"/>
              <a:t>Click to edit Master text styles</a:t>
            </a:r>
          </a:p>
        </p:txBody>
      </p:sp>
      <p:sp>
        <p:nvSpPr>
          <p:cNvPr id="7" name="Footer Placeholder 4"/>
          <p:cNvSpPr>
            <a:spLocks noGrp="1"/>
          </p:cNvSpPr>
          <p:nvPr>
            <p:ph type="ftr" sz="quarter" idx="16"/>
          </p:nvPr>
        </p:nvSpPr>
        <p:spPr/>
        <p:txBody>
          <a:bodyPr/>
          <a:lstStyle>
            <a:lvl1pPr>
              <a:defRPr/>
            </a:lvl1pPr>
          </a:lstStyle>
          <a:p>
            <a:pPr>
              <a:defRPr/>
            </a:pP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 2">
    <p:spTree>
      <p:nvGrpSpPr>
        <p:cNvPr id="1" name=""/>
        <p:cNvGrpSpPr/>
        <p:nvPr/>
      </p:nvGrpSpPr>
      <p:grpSpPr>
        <a:xfrm>
          <a:off x="0" y="0"/>
          <a:ext cx="0" cy="0"/>
          <a:chOff x="0" y="0"/>
          <a:chExt cx="0" cy="0"/>
        </a:xfrm>
      </p:grpSpPr>
      <p:pic>
        <p:nvPicPr>
          <p:cNvPr id="6" name="Picture 1" descr="pics_0008_Layer 1.jpg"/>
          <p:cNvPicPr>
            <a:picLocks noChangeAspect="1"/>
          </p:cNvPicPr>
          <p:nvPr userDrawn="1"/>
        </p:nvPicPr>
        <p:blipFill>
          <a:blip r:embed="rId2"/>
          <a:srcRect/>
          <a:stretch>
            <a:fillRect/>
          </a:stretch>
        </p:blipFill>
        <p:spPr bwMode="auto">
          <a:xfrm>
            <a:off x="0" y="2514600"/>
            <a:ext cx="9144000" cy="4343400"/>
          </a:xfrm>
          <a:prstGeom prst="rect">
            <a:avLst/>
          </a:prstGeom>
          <a:noFill/>
          <a:ln w="9525">
            <a:noFill/>
            <a:miter lim="800000"/>
            <a:headEnd/>
            <a:tailEnd/>
          </a:ln>
        </p:spPr>
      </p:pic>
      <p:pic>
        <p:nvPicPr>
          <p:cNvPr id="7" name="Picture 1"/>
          <p:cNvPicPr>
            <a:picLocks noChangeAspect="1" noChangeArrowheads="1"/>
          </p:cNvPicPr>
          <p:nvPr userDrawn="1"/>
        </p:nvPicPr>
        <p:blipFill>
          <a:blip r:embed="rId3"/>
          <a:srcRect/>
          <a:stretch>
            <a:fillRect/>
          </a:stretch>
        </p:blipFill>
        <p:spPr bwMode="auto">
          <a:xfrm>
            <a:off x="6659563" y="701675"/>
            <a:ext cx="2019300" cy="1069975"/>
          </a:xfrm>
          <a:prstGeom prst="rect">
            <a:avLst/>
          </a:prstGeom>
          <a:noFill/>
          <a:ln w="9525">
            <a:noFill/>
            <a:miter lim="800000"/>
            <a:headEnd/>
            <a:tailEnd/>
          </a:ln>
        </p:spPr>
      </p:pic>
      <p:sp>
        <p:nvSpPr>
          <p:cNvPr id="8" name="TextBox 15"/>
          <p:cNvSpPr txBox="1"/>
          <p:nvPr userDrawn="1"/>
        </p:nvSpPr>
        <p:spPr>
          <a:xfrm>
            <a:off x="7312025" y="6427788"/>
            <a:ext cx="1446213" cy="254000"/>
          </a:xfrm>
          <a:prstGeom prst="rect">
            <a:avLst/>
          </a:prstGeom>
          <a:noFill/>
        </p:spPr>
        <p:txBody>
          <a:bodyPr wrap="none">
            <a:spAutoFit/>
          </a:bodyPr>
          <a:lstStyle/>
          <a:p>
            <a:pPr algn="ctr">
              <a:defRPr/>
            </a:pPr>
            <a:r>
              <a:rPr lang="en-US" sz="1050" b="1" dirty="0">
                <a:solidFill>
                  <a:schemeClr val="bg1"/>
                </a:solidFill>
                <a:effectLst>
                  <a:outerShdw blurRad="552450" dir="2700000" sx="20000" sy="20000" algn="tl" rotWithShape="0">
                    <a:srgbClr val="000000"/>
                  </a:outerShdw>
                </a:effectLst>
                <a:latin typeface="Arial"/>
                <a:ea typeface="ヒラギノ角ゴ ProN W3" charset="0"/>
                <a:cs typeface="Arial"/>
                <a:sym typeface="Gill Sans" charset="0"/>
              </a:rPr>
              <a:t>© 2016 PerkinElmer</a:t>
            </a:r>
          </a:p>
        </p:txBody>
      </p:sp>
      <p:sp>
        <p:nvSpPr>
          <p:cNvPr id="11" name="Title 10"/>
          <p:cNvSpPr>
            <a:spLocks noGrp="1"/>
          </p:cNvSpPr>
          <p:nvPr>
            <p:ph type="title"/>
          </p:nvPr>
        </p:nvSpPr>
        <p:spPr>
          <a:xfrm>
            <a:off x="386535" y="384365"/>
            <a:ext cx="5994666" cy="740379"/>
          </a:xfrm>
          <a:prstGeom prst="rect">
            <a:avLst/>
          </a:prstGeom>
        </p:spPr>
        <p:txBody>
          <a:bodyPr/>
          <a:lstStyle>
            <a:lvl1pPr algn="l">
              <a:defRPr sz="3400" b="1">
                <a:solidFill>
                  <a:schemeClr val="accent2"/>
                </a:solidFill>
                <a:latin typeface="Arial"/>
                <a:cs typeface="Arial"/>
              </a:defRPr>
            </a:lvl1pPr>
          </a:lstStyle>
          <a:p>
            <a:r>
              <a:rPr lang="en-US" dirty="0" smtClean="0"/>
              <a:t>Click to edit Master title style</a:t>
            </a:r>
            <a:endParaRPr lang="en-US" dirty="0"/>
          </a:p>
        </p:txBody>
      </p:sp>
      <p:sp>
        <p:nvSpPr>
          <p:cNvPr id="13" name="Text Placeholder 12"/>
          <p:cNvSpPr>
            <a:spLocks noGrp="1"/>
          </p:cNvSpPr>
          <p:nvPr>
            <p:ph type="body" sz="quarter" idx="10"/>
          </p:nvPr>
        </p:nvSpPr>
        <p:spPr>
          <a:xfrm>
            <a:off x="386358" y="1052736"/>
            <a:ext cx="5994797" cy="415014"/>
          </a:xfrm>
          <a:prstGeom prst="rect">
            <a:avLst/>
          </a:prstGeom>
        </p:spPr>
        <p:txBody>
          <a:bodyPr/>
          <a:lstStyle>
            <a:lvl1pPr marL="0" indent="0" algn="l">
              <a:buNone/>
              <a:defRPr sz="19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14" name="Text Placeholder 12"/>
          <p:cNvSpPr>
            <a:spLocks noGrp="1"/>
          </p:cNvSpPr>
          <p:nvPr>
            <p:ph type="body" sz="quarter" idx="11"/>
          </p:nvPr>
        </p:nvSpPr>
        <p:spPr>
          <a:xfrm>
            <a:off x="386358" y="1628800"/>
            <a:ext cx="5994797" cy="298190"/>
          </a:xfrm>
          <a:prstGeom prst="rect">
            <a:avLst/>
          </a:prstGeom>
        </p:spPr>
        <p:txBody>
          <a:bodyPr>
            <a:noAutofit/>
          </a:bodyPr>
          <a:lstStyle>
            <a:lvl1pPr marL="0" indent="0" algn="l">
              <a:buNone/>
              <a:defRPr sz="19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15" name="Text Placeholder 12"/>
          <p:cNvSpPr>
            <a:spLocks noGrp="1"/>
          </p:cNvSpPr>
          <p:nvPr>
            <p:ph type="body" sz="quarter" idx="12"/>
          </p:nvPr>
        </p:nvSpPr>
        <p:spPr>
          <a:xfrm>
            <a:off x="386358" y="1941721"/>
            <a:ext cx="5994797" cy="298190"/>
          </a:xfrm>
          <a:prstGeom prst="rect">
            <a:avLst/>
          </a:prstGeom>
        </p:spPr>
        <p:txBody>
          <a:bodyPr>
            <a:noAutofit/>
          </a:bodyPr>
          <a:lstStyle>
            <a:lvl1pPr marL="0" indent="0" algn="l">
              <a:buNone/>
              <a:defRPr sz="18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4" name="Picture Placeholder 5"/>
          <p:cNvSpPr>
            <a:spLocks noGrp="1"/>
          </p:cNvSpPr>
          <p:nvPr>
            <p:ph type="pic" sz="quarter" idx="14"/>
          </p:nvPr>
        </p:nvSpPr>
        <p:spPr>
          <a:xfrm>
            <a:off x="392349" y="1531875"/>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21" name="Picture Placeholder 5"/>
          <p:cNvSpPr>
            <a:spLocks noGrp="1"/>
          </p:cNvSpPr>
          <p:nvPr>
            <p:ph type="pic" sz="quarter" idx="15"/>
          </p:nvPr>
        </p:nvSpPr>
        <p:spPr>
          <a:xfrm>
            <a:off x="2120541" y="1531875"/>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22" name="Picture Placeholder 5"/>
          <p:cNvSpPr>
            <a:spLocks noGrp="1"/>
          </p:cNvSpPr>
          <p:nvPr>
            <p:ph type="pic" sz="quarter" idx="16"/>
          </p:nvPr>
        </p:nvSpPr>
        <p:spPr>
          <a:xfrm>
            <a:off x="3848733" y="1531875"/>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23" name="Picture Placeholder 5"/>
          <p:cNvSpPr>
            <a:spLocks noGrp="1"/>
          </p:cNvSpPr>
          <p:nvPr>
            <p:ph type="pic" sz="quarter" idx="17"/>
          </p:nvPr>
        </p:nvSpPr>
        <p:spPr>
          <a:xfrm>
            <a:off x="5576925" y="1531875"/>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24" name="Picture Placeholder 5"/>
          <p:cNvSpPr>
            <a:spLocks noGrp="1"/>
          </p:cNvSpPr>
          <p:nvPr>
            <p:ph type="pic" sz="quarter" idx="18"/>
          </p:nvPr>
        </p:nvSpPr>
        <p:spPr>
          <a:xfrm>
            <a:off x="7305117" y="1531875"/>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25" name="Picture Placeholder 5"/>
          <p:cNvSpPr>
            <a:spLocks noGrp="1"/>
          </p:cNvSpPr>
          <p:nvPr>
            <p:ph type="pic" sz="quarter" idx="19"/>
          </p:nvPr>
        </p:nvSpPr>
        <p:spPr>
          <a:xfrm>
            <a:off x="392349" y="2648000"/>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26" name="Picture Placeholder 5"/>
          <p:cNvSpPr>
            <a:spLocks noGrp="1"/>
          </p:cNvSpPr>
          <p:nvPr>
            <p:ph type="pic" sz="quarter" idx="20"/>
          </p:nvPr>
        </p:nvSpPr>
        <p:spPr>
          <a:xfrm>
            <a:off x="2120541" y="2648000"/>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27" name="Picture Placeholder 5"/>
          <p:cNvSpPr>
            <a:spLocks noGrp="1"/>
          </p:cNvSpPr>
          <p:nvPr>
            <p:ph type="pic" sz="quarter" idx="21"/>
          </p:nvPr>
        </p:nvSpPr>
        <p:spPr>
          <a:xfrm>
            <a:off x="3848733" y="2648000"/>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28" name="Picture Placeholder 5"/>
          <p:cNvSpPr>
            <a:spLocks noGrp="1"/>
          </p:cNvSpPr>
          <p:nvPr>
            <p:ph type="pic" sz="quarter" idx="22"/>
          </p:nvPr>
        </p:nvSpPr>
        <p:spPr>
          <a:xfrm>
            <a:off x="5576925" y="2648000"/>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29" name="Picture Placeholder 5"/>
          <p:cNvSpPr>
            <a:spLocks noGrp="1"/>
          </p:cNvSpPr>
          <p:nvPr>
            <p:ph type="pic" sz="quarter" idx="23"/>
          </p:nvPr>
        </p:nvSpPr>
        <p:spPr>
          <a:xfrm>
            <a:off x="7305117" y="2648000"/>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30" name="Picture Placeholder 5"/>
          <p:cNvSpPr>
            <a:spLocks noGrp="1"/>
          </p:cNvSpPr>
          <p:nvPr>
            <p:ph type="pic" sz="quarter" idx="24"/>
          </p:nvPr>
        </p:nvSpPr>
        <p:spPr>
          <a:xfrm>
            <a:off x="392349" y="3764124"/>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31" name="Picture Placeholder 5"/>
          <p:cNvSpPr>
            <a:spLocks noGrp="1"/>
          </p:cNvSpPr>
          <p:nvPr>
            <p:ph type="pic" sz="quarter" idx="25"/>
          </p:nvPr>
        </p:nvSpPr>
        <p:spPr>
          <a:xfrm>
            <a:off x="2120541" y="3764124"/>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32" name="Picture Placeholder 5"/>
          <p:cNvSpPr>
            <a:spLocks noGrp="1"/>
          </p:cNvSpPr>
          <p:nvPr>
            <p:ph type="pic" sz="quarter" idx="26"/>
          </p:nvPr>
        </p:nvSpPr>
        <p:spPr>
          <a:xfrm>
            <a:off x="3848733" y="3764124"/>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33" name="Picture Placeholder 5"/>
          <p:cNvSpPr>
            <a:spLocks noGrp="1"/>
          </p:cNvSpPr>
          <p:nvPr>
            <p:ph type="pic" sz="quarter" idx="27"/>
          </p:nvPr>
        </p:nvSpPr>
        <p:spPr>
          <a:xfrm>
            <a:off x="5576925" y="3764124"/>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34" name="Picture Placeholder 5"/>
          <p:cNvSpPr>
            <a:spLocks noGrp="1"/>
          </p:cNvSpPr>
          <p:nvPr>
            <p:ph type="pic" sz="quarter" idx="28"/>
          </p:nvPr>
        </p:nvSpPr>
        <p:spPr>
          <a:xfrm>
            <a:off x="7305117" y="3764124"/>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35" name="Picture Placeholder 5"/>
          <p:cNvSpPr>
            <a:spLocks noGrp="1"/>
          </p:cNvSpPr>
          <p:nvPr>
            <p:ph type="pic" sz="quarter" idx="29"/>
          </p:nvPr>
        </p:nvSpPr>
        <p:spPr>
          <a:xfrm>
            <a:off x="392349" y="4880248"/>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36" name="Picture Placeholder 5"/>
          <p:cNvSpPr>
            <a:spLocks noGrp="1"/>
          </p:cNvSpPr>
          <p:nvPr>
            <p:ph type="pic" sz="quarter" idx="30"/>
          </p:nvPr>
        </p:nvSpPr>
        <p:spPr>
          <a:xfrm>
            <a:off x="2120541" y="4880248"/>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37" name="Picture Placeholder 5"/>
          <p:cNvSpPr>
            <a:spLocks noGrp="1"/>
          </p:cNvSpPr>
          <p:nvPr>
            <p:ph type="pic" sz="quarter" idx="31"/>
          </p:nvPr>
        </p:nvSpPr>
        <p:spPr>
          <a:xfrm>
            <a:off x="3848733" y="4880248"/>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38" name="Picture Placeholder 5"/>
          <p:cNvSpPr>
            <a:spLocks noGrp="1"/>
          </p:cNvSpPr>
          <p:nvPr>
            <p:ph type="pic" sz="quarter" idx="32"/>
          </p:nvPr>
        </p:nvSpPr>
        <p:spPr>
          <a:xfrm>
            <a:off x="5576925" y="4880248"/>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39" name="Picture Placeholder 5"/>
          <p:cNvSpPr>
            <a:spLocks noGrp="1"/>
          </p:cNvSpPr>
          <p:nvPr>
            <p:ph type="pic" sz="quarter" idx="33"/>
          </p:nvPr>
        </p:nvSpPr>
        <p:spPr>
          <a:xfrm>
            <a:off x="7305117" y="4880248"/>
            <a:ext cx="1425345" cy="925017"/>
          </a:xfrm>
          <a:prstGeom prst="rect">
            <a:avLst/>
          </a:prstGeom>
          <a:noFill/>
          <a:ln w="6350">
            <a:noFill/>
          </a:ln>
        </p:spPr>
        <p:txBody>
          <a:bodyPr rtlCol="0">
            <a:normAutofit/>
          </a:bodyPr>
          <a:lstStyle>
            <a:lvl1pPr marL="0" indent="0">
              <a:buNone/>
              <a:defRPr sz="1200">
                <a:solidFill>
                  <a:schemeClr val="bg1">
                    <a:lumMod val="65000"/>
                  </a:schemeClr>
                </a:solidFill>
                <a:latin typeface="Arial"/>
                <a:cs typeface="Arial"/>
              </a:defRPr>
            </a:lvl1pPr>
          </a:lstStyle>
          <a:p>
            <a:pPr lvl="0"/>
            <a:r>
              <a:rPr lang="en-US" noProof="0" dirty="0" smtClean="0">
                <a:sym typeface="Gill Sans" charset="0"/>
              </a:rPr>
              <a:t>Click icon to add picture</a:t>
            </a:r>
          </a:p>
        </p:txBody>
      </p:sp>
      <p:sp>
        <p:nvSpPr>
          <p:cNvPr id="5" name="Title 4"/>
          <p:cNvSpPr>
            <a:spLocks noGrp="1"/>
          </p:cNvSpPr>
          <p:nvPr>
            <p:ph type="title"/>
          </p:nvPr>
        </p:nvSpPr>
        <p:spPr/>
        <p:txBody>
          <a:bodyPr/>
          <a:lstStyle/>
          <a:p>
            <a:r>
              <a:rPr lang="en-CA" smtClean="0"/>
              <a:t>Click to edit Master title style</a:t>
            </a:r>
            <a:endParaRPr lang="en-US"/>
          </a:p>
        </p:txBody>
      </p:sp>
      <p:sp>
        <p:nvSpPr>
          <p:cNvPr id="40" name="Footer Placeholder 4"/>
          <p:cNvSpPr>
            <a:spLocks noGrp="1"/>
          </p:cNvSpPr>
          <p:nvPr>
            <p:ph type="ftr" sz="quarter" idx="34"/>
          </p:nvPr>
        </p:nvSpPr>
        <p:spPr/>
        <p:txBody>
          <a:bodyPr/>
          <a:lstStyle>
            <a:lvl1pPr>
              <a:defRPr/>
            </a:lvl1pPr>
          </a:lstStyle>
          <a:p>
            <a:pPr>
              <a:defRPr/>
            </a:pP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Chart Placeholder 3"/>
          <p:cNvSpPr>
            <a:spLocks noGrp="1"/>
          </p:cNvSpPr>
          <p:nvPr>
            <p:ph type="chart" sz="quarter" idx="14"/>
          </p:nvPr>
        </p:nvSpPr>
        <p:spPr>
          <a:xfrm>
            <a:off x="683568" y="1880829"/>
            <a:ext cx="6507723" cy="3924436"/>
          </a:xfrm>
          <a:prstGeom prst="rect">
            <a:avLst/>
          </a:prstGeom>
        </p:spPr>
        <p:txBody>
          <a:bodyPr rtlCol="0">
            <a:normAutofit/>
          </a:bodyPr>
          <a:lstStyle>
            <a:lvl1pPr marL="0" indent="0">
              <a:buNone/>
              <a:defRPr>
                <a:solidFill>
                  <a:srgbClr val="636466"/>
                </a:solidFill>
                <a:latin typeface="Arial"/>
                <a:cs typeface="Arial"/>
              </a:defRPr>
            </a:lvl1pPr>
          </a:lstStyle>
          <a:p>
            <a:pPr lvl="0"/>
            <a:r>
              <a:rPr lang="en-US" noProof="0" dirty="0" smtClean="0">
                <a:sym typeface="Gill Sans" charset="0"/>
              </a:rPr>
              <a:t>Click icon to add chart</a:t>
            </a:r>
            <a:endParaRPr lang="en-US" noProof="0" dirty="0">
              <a:sym typeface="Gill Sans" charset="0"/>
            </a:endParaRPr>
          </a:p>
        </p:txBody>
      </p:sp>
      <p:sp>
        <p:nvSpPr>
          <p:cNvPr id="8" name="Text Placeholder 9"/>
          <p:cNvSpPr>
            <a:spLocks noGrp="1"/>
          </p:cNvSpPr>
          <p:nvPr>
            <p:ph type="body" sz="quarter" idx="11"/>
          </p:nvPr>
        </p:nvSpPr>
        <p:spPr>
          <a:xfrm rot="16200000">
            <a:off x="-967203" y="3739833"/>
            <a:ext cx="2877239" cy="239348"/>
          </a:xfrm>
          <a:prstGeom prst="rect">
            <a:avLst/>
          </a:prstGeom>
        </p:spPr>
        <p:txBody>
          <a:bodyPr lIns="75937" tIns="0" bIns="0">
            <a:normAutofit/>
          </a:bodyPr>
          <a:lstStyle>
            <a:lvl1pPr marL="0" indent="0" algn="ctr">
              <a:buNone/>
              <a:defRPr sz="1400" b="1" baseline="0">
                <a:solidFill>
                  <a:srgbClr val="131313"/>
                </a:solidFill>
                <a:latin typeface="Arial"/>
                <a:cs typeface="Arial"/>
              </a:defRPr>
            </a:lvl1pPr>
            <a:lvl2pPr algn="l">
              <a:defRPr sz="1400">
                <a:solidFill>
                  <a:srgbClr val="636466"/>
                </a:solidFill>
                <a:latin typeface="Calibri"/>
                <a:cs typeface="Calibri"/>
              </a:defRPr>
            </a:lvl2pPr>
            <a:lvl3pPr algn="l">
              <a:defRPr/>
            </a:lvl3pPr>
            <a:lvl4pPr algn="l">
              <a:defRPr/>
            </a:lvl4pPr>
            <a:lvl5pPr algn="l">
              <a:defRPr/>
            </a:lvl5pPr>
          </a:lstStyle>
          <a:p>
            <a:pPr lvl="0"/>
            <a:r>
              <a:rPr lang="en-US" dirty="0" smtClean="0"/>
              <a:t>Click to edit Master text styles</a:t>
            </a:r>
          </a:p>
        </p:txBody>
      </p:sp>
      <p:sp>
        <p:nvSpPr>
          <p:cNvPr id="9" name="Text Placeholder 9"/>
          <p:cNvSpPr>
            <a:spLocks noGrp="1"/>
          </p:cNvSpPr>
          <p:nvPr>
            <p:ph type="body" sz="quarter" idx="13"/>
          </p:nvPr>
        </p:nvSpPr>
        <p:spPr>
          <a:xfrm>
            <a:off x="2573778" y="5877272"/>
            <a:ext cx="2877239" cy="252539"/>
          </a:xfrm>
          <a:prstGeom prst="rect">
            <a:avLst/>
          </a:prstGeom>
        </p:spPr>
        <p:txBody>
          <a:bodyPr lIns="75937" tIns="0" bIns="0" anchor="b">
            <a:normAutofit/>
          </a:bodyPr>
          <a:lstStyle>
            <a:lvl1pPr marL="0" indent="0" algn="ctr">
              <a:buNone/>
              <a:defRPr sz="1400" b="1" baseline="0">
                <a:solidFill>
                  <a:srgbClr val="131313"/>
                </a:solidFill>
                <a:latin typeface="Arial"/>
                <a:cs typeface="Arial"/>
              </a:defRPr>
            </a:lvl1pPr>
            <a:lvl2pPr algn="l">
              <a:defRPr sz="1400">
                <a:solidFill>
                  <a:srgbClr val="636466"/>
                </a:solidFill>
                <a:latin typeface="Calibri"/>
                <a:cs typeface="Calibri"/>
              </a:defRPr>
            </a:lvl2pPr>
            <a:lvl3pPr algn="l">
              <a:defRPr/>
            </a:lvl3pPr>
            <a:lvl4pPr algn="l">
              <a:defRPr/>
            </a:lvl4pPr>
            <a:lvl5pPr algn="l">
              <a:defRPr/>
            </a:lvl5pPr>
          </a:lstStyle>
          <a:p>
            <a:pPr lvl="0"/>
            <a:r>
              <a:rPr lang="en-US" dirty="0" smtClean="0"/>
              <a:t>Click to edit Master text styles</a:t>
            </a:r>
          </a:p>
        </p:txBody>
      </p:sp>
      <p:sp>
        <p:nvSpPr>
          <p:cNvPr id="7" name="Text Placeholder 12"/>
          <p:cNvSpPr>
            <a:spLocks noGrp="1"/>
          </p:cNvSpPr>
          <p:nvPr>
            <p:ph type="body" sz="quarter" idx="10"/>
          </p:nvPr>
        </p:nvSpPr>
        <p:spPr>
          <a:xfrm>
            <a:off x="386535" y="1376771"/>
            <a:ext cx="5994797" cy="319515"/>
          </a:xfrm>
          <a:prstGeom prst="rect">
            <a:avLst/>
          </a:prstGeom>
        </p:spPr>
        <p:txBody>
          <a:bodyPr>
            <a:noAutofit/>
          </a:bodyPr>
          <a:lstStyle>
            <a:lvl1pPr marL="0" indent="0" algn="l">
              <a:buNone/>
              <a:defRPr sz="1800">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6" name="Text Placeholder 5"/>
          <p:cNvSpPr>
            <a:spLocks noGrp="1"/>
          </p:cNvSpPr>
          <p:nvPr>
            <p:ph type="body" sz="quarter" idx="17"/>
          </p:nvPr>
        </p:nvSpPr>
        <p:spPr>
          <a:xfrm>
            <a:off x="7434466" y="1880828"/>
            <a:ext cx="1295996" cy="3780420"/>
          </a:xfrm>
        </p:spPr>
        <p:txBody>
          <a:bodyPr anchor="b">
            <a:normAutofit/>
          </a:bodyPr>
          <a:lstStyle>
            <a:lvl1pPr marL="0" indent="0">
              <a:buNone/>
              <a:defRPr sz="1600"/>
            </a:lvl1pPr>
          </a:lstStyle>
          <a:p>
            <a:pPr lvl="0"/>
            <a:r>
              <a:rPr lang="en-US" dirty="0" smtClean="0"/>
              <a:t>Click to edit Master text styles</a:t>
            </a:r>
          </a:p>
        </p:txBody>
      </p:sp>
      <p:sp>
        <p:nvSpPr>
          <p:cNvPr id="5" name="Title 4"/>
          <p:cNvSpPr>
            <a:spLocks noGrp="1"/>
          </p:cNvSpPr>
          <p:nvPr>
            <p:ph type="title"/>
          </p:nvPr>
        </p:nvSpPr>
        <p:spPr/>
        <p:txBody>
          <a:bodyPr/>
          <a:lstStyle/>
          <a:p>
            <a:r>
              <a:rPr lang="en-CA" smtClean="0"/>
              <a:t>Click to edit Master title style</a:t>
            </a:r>
            <a:endParaRPr lang="en-US"/>
          </a:p>
        </p:txBody>
      </p:sp>
      <p:sp>
        <p:nvSpPr>
          <p:cNvPr id="10" name="Footer Placeholder 4"/>
          <p:cNvSpPr>
            <a:spLocks noGrp="1"/>
          </p:cNvSpPr>
          <p:nvPr>
            <p:ph type="ftr" sz="quarter" idx="18"/>
          </p:nvPr>
        </p:nvSpPr>
        <p:spPr/>
        <p:txBody>
          <a:bodyPr/>
          <a:lstStyle>
            <a:lvl1pPr>
              <a:defRPr/>
            </a:lvl1pPr>
          </a:lstStyle>
          <a:p>
            <a:pPr>
              <a:defRPr/>
            </a:pP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Growth Chart&quot;">
    <p:spTree>
      <p:nvGrpSpPr>
        <p:cNvPr id="1" name=""/>
        <p:cNvGrpSpPr/>
        <p:nvPr/>
      </p:nvGrpSpPr>
      <p:grpSpPr>
        <a:xfrm>
          <a:off x="0" y="0"/>
          <a:ext cx="0" cy="0"/>
          <a:chOff x="0" y="0"/>
          <a:chExt cx="0" cy="0"/>
        </a:xfrm>
      </p:grpSpPr>
      <p:graphicFrame>
        <p:nvGraphicFramePr>
          <p:cNvPr id="9"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861185" name="think-cell Slide" r:id="rId4" imgW="360" imgH="360" progId="">
              <p:embed/>
            </p:oleObj>
          </a:graphicData>
        </a:graphic>
      </p:graphicFrame>
      <p:sp>
        <p:nvSpPr>
          <p:cNvPr id="10" name="Rectangle 16"/>
          <p:cNvSpPr/>
          <p:nvPr/>
        </p:nvSpPr>
        <p:spPr bwMode="auto">
          <a:xfrm>
            <a:off x="0" y="1588"/>
            <a:ext cx="9144000" cy="1050925"/>
          </a:xfrm>
          <a:prstGeom prst="rect">
            <a:avLst/>
          </a:prstGeom>
          <a:solidFill>
            <a:schemeClr val="bg1">
              <a:lumMod val="95000"/>
            </a:schemeClr>
          </a:solidFill>
          <a:ln w="25400" cap="flat" cmpd="sng" algn="ctr">
            <a:noFill/>
            <a:prstDash val="solid"/>
            <a:round/>
            <a:headEnd type="none" w="med" len="med"/>
            <a:tailEnd type="none" w="med" len="med"/>
          </a:ln>
          <a:effectLst/>
          <a:extLst/>
        </p:spPr>
        <p:txBody>
          <a:bodyPr lIns="38405" tIns="19202" rIns="38405" bIns="19202"/>
          <a:lstStyle/>
          <a:p>
            <a:pPr algn="ctr" defTabSz="384048">
              <a:defRPr/>
            </a:pPr>
            <a:endParaRPr lang="en-US">
              <a:latin typeface="Gill Sans" charset="0"/>
              <a:ea typeface="ヒラギノ角ゴ ProN W3" charset="0"/>
              <a:cs typeface="ヒラギノ角ゴ ProN W3" charset="0"/>
              <a:sym typeface="Gill Sans" charset="0"/>
            </a:endParaRPr>
          </a:p>
        </p:txBody>
      </p:sp>
      <p:sp>
        <p:nvSpPr>
          <p:cNvPr id="11" name="Rectangle 15"/>
          <p:cNvSpPr/>
          <p:nvPr/>
        </p:nvSpPr>
        <p:spPr bwMode="auto">
          <a:xfrm>
            <a:off x="0" y="6381750"/>
            <a:ext cx="9144000" cy="476250"/>
          </a:xfrm>
          <a:prstGeom prst="rect">
            <a:avLst/>
          </a:prstGeom>
          <a:solidFill>
            <a:schemeClr val="bg1">
              <a:lumMod val="95000"/>
            </a:schemeClr>
          </a:solidFill>
          <a:ln w="25400" cap="flat" cmpd="sng" algn="ctr">
            <a:noFill/>
            <a:prstDash val="solid"/>
            <a:round/>
            <a:headEnd type="none" w="med" len="med"/>
            <a:tailEnd type="none" w="med" len="med"/>
          </a:ln>
          <a:effectLst/>
          <a:extLst/>
        </p:spPr>
        <p:txBody>
          <a:bodyPr lIns="38405" tIns="19202" rIns="38405" bIns="19202"/>
          <a:lstStyle/>
          <a:p>
            <a:pPr algn="ctr" defTabSz="384048">
              <a:defRPr/>
            </a:pPr>
            <a:endParaRPr lang="en-US">
              <a:latin typeface="Gill Sans" charset="0"/>
              <a:ea typeface="ヒラギノ角ゴ ProN W3" charset="0"/>
              <a:cs typeface="ヒラギノ角ゴ ProN W3" charset="0"/>
              <a:sym typeface="Gill Sans" charset="0"/>
            </a:endParaRPr>
          </a:p>
        </p:txBody>
      </p:sp>
      <p:sp>
        <p:nvSpPr>
          <p:cNvPr id="12" name="Text Box 3"/>
          <p:cNvSpPr txBox="1">
            <a:spLocks noChangeArrowheads="1"/>
          </p:cNvSpPr>
          <p:nvPr/>
        </p:nvSpPr>
        <p:spPr bwMode="auto">
          <a:xfrm>
            <a:off x="422275" y="6475413"/>
            <a:ext cx="109538" cy="247650"/>
          </a:xfrm>
          <a:prstGeom prst="rect">
            <a:avLst/>
          </a:prstGeom>
          <a:noFill/>
          <a:ln>
            <a:noFill/>
          </a:ln>
          <a:extLst/>
        </p:spPr>
        <p:txBody>
          <a:bodyPr wrap="none" lIns="38405" tIns="19202" rIns="38405" bIns="19202"/>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fld id="{0194091C-B0E3-4E18-8F0E-982D27BD1943}" type="slidenum">
              <a:rPr lang="en-US" sz="1400" b="1">
                <a:solidFill>
                  <a:srgbClr val="1355A2"/>
                </a:solidFill>
                <a:latin typeface="Arial"/>
                <a:cs typeface="Arial"/>
                <a:sym typeface="Century Gothic" charset="0"/>
              </a:rPr>
              <a:pPr algn="ctr">
                <a:defRPr/>
              </a:pPr>
              <a:t>‹#›</a:t>
            </a:fld>
            <a:endParaRPr lang="en-US" sz="1400" b="1" dirty="0">
              <a:solidFill>
                <a:srgbClr val="1355A2"/>
              </a:solidFill>
              <a:latin typeface="Arial"/>
              <a:cs typeface="Arial"/>
              <a:sym typeface="Century Gothic" charset="0"/>
            </a:endParaRPr>
          </a:p>
        </p:txBody>
      </p:sp>
      <p:cxnSp>
        <p:nvCxnSpPr>
          <p:cNvPr id="13" name="Straight Connector 11"/>
          <p:cNvCxnSpPr/>
          <p:nvPr/>
        </p:nvCxnSpPr>
        <p:spPr bwMode="auto">
          <a:xfrm>
            <a:off x="0" y="6376988"/>
            <a:ext cx="9144000" cy="0"/>
          </a:xfrm>
          <a:prstGeom prst="line">
            <a:avLst/>
          </a:prstGeom>
          <a:blipFill dpi="0" rotWithShape="0">
            <a:blip r:embed="rId5"/>
            <a:srcRect/>
            <a:tile tx="0" ty="0" sx="100000" sy="100000" flip="none" algn="tl"/>
          </a:blipFill>
          <a:ln w="12700" cap="flat" cmpd="sng" algn="ctr">
            <a:solidFill>
              <a:schemeClr val="bg1">
                <a:lumMod val="85000"/>
              </a:schemeClr>
            </a:solidFill>
            <a:prstDash val="solid"/>
            <a:round/>
            <a:headEnd type="none" w="med" len="med"/>
            <a:tailEnd type="none" w="med" len="med"/>
          </a:ln>
          <a:effectLst/>
          <a:extLst/>
        </p:spPr>
      </p:cxnSp>
      <p:cxnSp>
        <p:nvCxnSpPr>
          <p:cNvPr id="14" name="Straight Connector 17"/>
          <p:cNvCxnSpPr/>
          <p:nvPr/>
        </p:nvCxnSpPr>
        <p:spPr bwMode="auto">
          <a:xfrm>
            <a:off x="0" y="1052513"/>
            <a:ext cx="9144000" cy="0"/>
          </a:xfrm>
          <a:prstGeom prst="line">
            <a:avLst/>
          </a:prstGeom>
          <a:blipFill dpi="0" rotWithShape="0">
            <a:blip r:embed="rId5"/>
            <a:srcRect/>
            <a:tile tx="0" ty="0" sx="100000" sy="100000" flip="none" algn="tl"/>
          </a:blipFill>
          <a:ln w="12700" cap="flat" cmpd="sng" algn="ctr">
            <a:solidFill>
              <a:schemeClr val="bg1">
                <a:lumMod val="85000"/>
              </a:schemeClr>
            </a:solidFill>
            <a:prstDash val="solid"/>
            <a:round/>
            <a:headEnd type="none" w="med" len="med"/>
            <a:tailEnd type="none" w="med" len="med"/>
          </a:ln>
          <a:effectLst/>
          <a:extLst/>
        </p:spPr>
      </p:cxnSp>
      <p:pic>
        <p:nvPicPr>
          <p:cNvPr id="15" name="Picture 2"/>
          <p:cNvPicPr>
            <a:picLocks noChangeAspect="1" noChangeArrowheads="1"/>
          </p:cNvPicPr>
          <p:nvPr/>
        </p:nvPicPr>
        <p:blipFill>
          <a:blip r:embed="rId6"/>
          <a:srcRect/>
          <a:stretch>
            <a:fillRect/>
          </a:stretch>
        </p:blipFill>
        <p:spPr bwMode="auto">
          <a:xfrm>
            <a:off x="8272463" y="6492875"/>
            <a:ext cx="525462" cy="238125"/>
          </a:xfrm>
          <a:prstGeom prst="rect">
            <a:avLst/>
          </a:prstGeom>
          <a:noFill/>
          <a:ln w="9525">
            <a:noFill/>
            <a:miter lim="800000"/>
            <a:headEnd/>
            <a:tailEnd/>
          </a:ln>
        </p:spPr>
      </p:pic>
      <p:sp>
        <p:nvSpPr>
          <p:cNvPr id="16" name="Shape 14"/>
          <p:cNvSpPr/>
          <p:nvPr userDrawn="1"/>
        </p:nvSpPr>
        <p:spPr>
          <a:xfrm>
            <a:off x="663575" y="1520825"/>
            <a:ext cx="6030913" cy="4265613"/>
          </a:xfrm>
          <a:prstGeom prst="swooshArrow">
            <a:avLst>
              <a:gd name="adj1" fmla="val 25000"/>
              <a:gd name="adj2" fmla="val 29078"/>
            </a:avLst>
          </a:prstGeom>
          <a:solidFill>
            <a:schemeClr val="accent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 name="Oval 25"/>
          <p:cNvSpPr/>
          <p:nvPr userDrawn="1"/>
        </p:nvSpPr>
        <p:spPr bwMode="auto">
          <a:xfrm>
            <a:off x="6729413" y="1412875"/>
            <a:ext cx="1939925" cy="1944688"/>
          </a:xfrm>
          <a:prstGeom prst="ellipse">
            <a:avLst/>
          </a:prstGeom>
          <a:solidFill>
            <a:schemeClr val="accent2"/>
          </a:solidFill>
          <a:ln w="25400" cap="flat" cmpd="sng" algn="ctr">
            <a:noFill/>
            <a:prstDash val="solid"/>
            <a:round/>
            <a:headEnd type="none" w="med" len="med"/>
            <a:tailEnd type="none" w="med" len="med"/>
          </a:ln>
          <a:effectLst/>
          <a:extLst/>
        </p:spPr>
        <p:txBody>
          <a:bodyPr lIns="38405" tIns="19202" rIns="38405" bIns="19202"/>
          <a:lstStyle/>
          <a:p>
            <a:pPr algn="ctr" defTabSz="384048">
              <a:defRPr/>
            </a:pPr>
            <a:endParaRPr lang="en-US">
              <a:latin typeface="Gill Sans" charset="0"/>
              <a:ea typeface="ヒラギノ角ゴ ProN W3" charset="0"/>
              <a:cs typeface="ヒラギノ角ゴ ProN W3" charset="0"/>
              <a:sym typeface="Gill Sans" charset="0"/>
            </a:endParaRPr>
          </a:p>
        </p:txBody>
      </p:sp>
      <p:grpSp>
        <p:nvGrpSpPr>
          <p:cNvPr id="19" name="Group 13"/>
          <p:cNvGrpSpPr>
            <a:grpSpLocks/>
          </p:cNvGrpSpPr>
          <p:nvPr userDrawn="1"/>
        </p:nvGrpSpPr>
        <p:grpSpPr bwMode="auto">
          <a:xfrm>
            <a:off x="657225" y="1689100"/>
            <a:ext cx="8018463" cy="4138613"/>
            <a:chOff x="1661435" y="3519752"/>
            <a:chExt cx="21386376" cy="7665227"/>
          </a:xfrm>
        </p:grpSpPr>
        <p:cxnSp>
          <p:nvCxnSpPr>
            <p:cNvPr id="21" name="Straight Connector 7"/>
            <p:cNvCxnSpPr/>
            <p:nvPr userDrawn="1"/>
          </p:nvCxnSpPr>
          <p:spPr bwMode="auto">
            <a:xfrm>
              <a:off x="1665670" y="3519752"/>
              <a:ext cx="0" cy="7665227"/>
            </a:xfrm>
            <a:prstGeom prst="line">
              <a:avLst/>
            </a:prstGeom>
            <a:blipFill dpi="0" rotWithShape="0">
              <a:blip r:embed="rId5"/>
              <a:srcRect/>
              <a:tile tx="0" ty="0" sx="100000" sy="100000" flip="none" algn="tl"/>
            </a:blipFill>
            <a:ln w="38100" cap="flat" cmpd="sng" algn="ctr">
              <a:solidFill>
                <a:schemeClr val="tx1">
                  <a:lumMod val="50000"/>
                  <a:lumOff val="50000"/>
                </a:schemeClr>
              </a:solidFill>
              <a:prstDash val="solid"/>
              <a:round/>
              <a:headEnd type="triangle" w="med" len="med"/>
              <a:tailEnd type="none" w="med" len="med"/>
            </a:ln>
            <a:effectLst/>
            <a:extLst/>
          </p:spPr>
        </p:cxnSp>
        <p:cxnSp>
          <p:nvCxnSpPr>
            <p:cNvPr id="23" name="Straight Connector 12"/>
            <p:cNvCxnSpPr/>
            <p:nvPr userDrawn="1"/>
          </p:nvCxnSpPr>
          <p:spPr bwMode="auto">
            <a:xfrm>
              <a:off x="1661435" y="11143816"/>
              <a:ext cx="21386376" cy="0"/>
            </a:xfrm>
            <a:prstGeom prst="line">
              <a:avLst/>
            </a:prstGeom>
            <a:blipFill dpi="0" rotWithShape="0">
              <a:blip r:embed="rId5"/>
              <a:srcRect/>
              <a:tile tx="0" ty="0" sx="100000" sy="100000" flip="none" algn="tl"/>
            </a:blipFill>
            <a:ln w="38100" cap="flat" cmpd="sng" algn="ctr">
              <a:solidFill>
                <a:schemeClr val="tx1">
                  <a:lumMod val="50000"/>
                  <a:lumOff val="50000"/>
                </a:schemeClr>
              </a:solidFill>
              <a:prstDash val="solid"/>
              <a:round/>
              <a:headEnd type="none" w="med" len="med"/>
              <a:tailEnd type="triangle" w="med" len="med"/>
            </a:ln>
            <a:effectLst/>
            <a:extLst/>
          </p:spPr>
        </p:cxnSp>
      </p:grpSp>
      <p:sp>
        <p:nvSpPr>
          <p:cNvPr id="25" name="Oval 18"/>
          <p:cNvSpPr/>
          <p:nvPr userDrawn="1"/>
        </p:nvSpPr>
        <p:spPr bwMode="auto">
          <a:xfrm>
            <a:off x="1638300" y="4114800"/>
            <a:ext cx="287338" cy="288925"/>
          </a:xfrm>
          <a:prstGeom prst="ellipse">
            <a:avLst/>
          </a:prstGeom>
          <a:solidFill>
            <a:schemeClr val="accent2"/>
          </a:solidFill>
          <a:ln w="25400" cap="flat" cmpd="sng" algn="ctr">
            <a:noFill/>
            <a:prstDash val="solid"/>
            <a:round/>
            <a:headEnd type="none" w="med" len="med"/>
            <a:tailEnd type="none" w="med" len="med"/>
          </a:ln>
          <a:effectLst/>
          <a:extLst/>
        </p:spPr>
        <p:txBody>
          <a:bodyPr lIns="38405" tIns="19202" rIns="38405" bIns="19202"/>
          <a:lstStyle/>
          <a:p>
            <a:pPr algn="ctr" defTabSz="384048">
              <a:defRPr/>
            </a:pPr>
            <a:endParaRPr lang="en-US">
              <a:latin typeface="Gill Sans" charset="0"/>
              <a:ea typeface="ヒラギノ角ゴ ProN W3" charset="0"/>
              <a:cs typeface="ヒラギノ角ゴ ProN W3" charset="0"/>
              <a:sym typeface="Gill Sans" charset="0"/>
            </a:endParaRPr>
          </a:p>
        </p:txBody>
      </p:sp>
      <p:sp>
        <p:nvSpPr>
          <p:cNvPr id="26" name="Oval 20"/>
          <p:cNvSpPr/>
          <p:nvPr userDrawn="1"/>
        </p:nvSpPr>
        <p:spPr bwMode="auto">
          <a:xfrm>
            <a:off x="3009900" y="3067050"/>
            <a:ext cx="441325" cy="441325"/>
          </a:xfrm>
          <a:prstGeom prst="ellipse">
            <a:avLst/>
          </a:prstGeom>
          <a:solidFill>
            <a:schemeClr val="accent2"/>
          </a:solidFill>
          <a:ln w="25400" cap="flat" cmpd="sng" algn="ctr">
            <a:noFill/>
            <a:prstDash val="solid"/>
            <a:round/>
            <a:headEnd type="none" w="med" len="med"/>
            <a:tailEnd type="none" w="med" len="med"/>
          </a:ln>
          <a:effectLst/>
          <a:extLst/>
        </p:spPr>
        <p:txBody>
          <a:bodyPr lIns="38405" tIns="19202" rIns="38405" bIns="19202"/>
          <a:lstStyle/>
          <a:p>
            <a:pPr algn="ctr" defTabSz="384048">
              <a:defRPr/>
            </a:pPr>
            <a:endParaRPr lang="en-US">
              <a:latin typeface="Gill Sans" charset="0"/>
              <a:ea typeface="ヒラギノ角ゴ ProN W3" charset="0"/>
              <a:cs typeface="ヒラギノ角ゴ ProN W3" charset="0"/>
              <a:sym typeface="Gill Sans" charset="0"/>
            </a:endParaRPr>
          </a:p>
        </p:txBody>
      </p:sp>
      <p:sp>
        <p:nvSpPr>
          <p:cNvPr id="27" name="Oval 22"/>
          <p:cNvSpPr/>
          <p:nvPr userDrawn="1"/>
        </p:nvSpPr>
        <p:spPr bwMode="auto">
          <a:xfrm>
            <a:off x="4664075" y="2349500"/>
            <a:ext cx="647700" cy="649288"/>
          </a:xfrm>
          <a:prstGeom prst="ellipse">
            <a:avLst/>
          </a:prstGeom>
          <a:solidFill>
            <a:schemeClr val="accent2"/>
          </a:solidFill>
          <a:ln w="25400" cap="flat" cmpd="sng" algn="ctr">
            <a:noFill/>
            <a:prstDash val="solid"/>
            <a:round/>
            <a:headEnd type="none" w="med" len="med"/>
            <a:tailEnd type="none" w="med" len="med"/>
          </a:ln>
          <a:effectLst/>
          <a:extLst/>
        </p:spPr>
        <p:txBody>
          <a:bodyPr lIns="38405" tIns="19202" rIns="38405" bIns="19202"/>
          <a:lstStyle/>
          <a:p>
            <a:pPr algn="ctr" defTabSz="384048">
              <a:defRPr/>
            </a:pPr>
            <a:endParaRPr lang="en-US">
              <a:latin typeface="Gill Sans" charset="0"/>
              <a:ea typeface="ヒラギノ角ゴ ProN W3" charset="0"/>
              <a:cs typeface="ヒラギノ角ゴ ProN W3" charset="0"/>
              <a:sym typeface="Gill Sans" charset="0"/>
            </a:endParaRPr>
          </a:p>
        </p:txBody>
      </p:sp>
      <p:sp>
        <p:nvSpPr>
          <p:cNvPr id="2" name="Title 1"/>
          <p:cNvSpPr>
            <a:spLocks noGrp="1"/>
          </p:cNvSpPr>
          <p:nvPr>
            <p:ph type="title"/>
          </p:nvPr>
        </p:nvSpPr>
        <p:spPr/>
        <p:txBody>
          <a:bodyPr/>
          <a:lstStyle/>
          <a:p>
            <a:r>
              <a:rPr lang="en-CA" smtClean="0"/>
              <a:t>Click to edit Master title style</a:t>
            </a:r>
            <a:endParaRPr lang="en-US"/>
          </a:p>
        </p:txBody>
      </p:sp>
      <p:sp>
        <p:nvSpPr>
          <p:cNvPr id="4" name="Text Placeholder 9"/>
          <p:cNvSpPr>
            <a:spLocks noGrp="1"/>
          </p:cNvSpPr>
          <p:nvPr>
            <p:ph type="body" sz="quarter" idx="11"/>
          </p:nvPr>
        </p:nvSpPr>
        <p:spPr>
          <a:xfrm rot="16200000">
            <a:off x="-967203" y="3741707"/>
            <a:ext cx="2877239" cy="239348"/>
          </a:xfrm>
          <a:prstGeom prst="rect">
            <a:avLst/>
          </a:prstGeom>
        </p:spPr>
        <p:txBody>
          <a:bodyPr lIns="75937" tIns="0" bIns="0">
            <a:normAutofit/>
          </a:bodyPr>
          <a:lstStyle>
            <a:lvl1pPr marL="0" indent="0" algn="ctr">
              <a:buNone/>
              <a:defRPr sz="1400" b="1" baseline="0">
                <a:solidFill>
                  <a:schemeClr val="tx1"/>
                </a:solidFill>
                <a:latin typeface="Arial"/>
                <a:cs typeface="Arial"/>
              </a:defRPr>
            </a:lvl1pPr>
            <a:lvl2pPr algn="l">
              <a:defRPr sz="1400">
                <a:solidFill>
                  <a:srgbClr val="636466"/>
                </a:solidFill>
                <a:latin typeface="Calibri"/>
                <a:cs typeface="Calibri"/>
              </a:defRPr>
            </a:lvl2pPr>
            <a:lvl3pPr algn="l">
              <a:defRPr/>
            </a:lvl3pPr>
            <a:lvl4pPr algn="l">
              <a:defRPr/>
            </a:lvl4pPr>
            <a:lvl5pPr algn="l">
              <a:defRPr/>
            </a:lvl5pPr>
          </a:lstStyle>
          <a:p>
            <a:pPr lvl="0"/>
            <a:r>
              <a:rPr lang="en-US" dirty="0" smtClean="0"/>
              <a:t>Click to edit Master text styles</a:t>
            </a:r>
          </a:p>
        </p:txBody>
      </p:sp>
      <p:sp>
        <p:nvSpPr>
          <p:cNvPr id="5" name="Text Placeholder 9"/>
          <p:cNvSpPr>
            <a:spLocks noGrp="1"/>
          </p:cNvSpPr>
          <p:nvPr>
            <p:ph type="body" sz="quarter" idx="13"/>
          </p:nvPr>
        </p:nvSpPr>
        <p:spPr>
          <a:xfrm>
            <a:off x="3167844" y="5877272"/>
            <a:ext cx="2877239" cy="252539"/>
          </a:xfrm>
          <a:prstGeom prst="rect">
            <a:avLst/>
          </a:prstGeom>
        </p:spPr>
        <p:txBody>
          <a:bodyPr lIns="75937" tIns="0" bIns="0" anchor="b">
            <a:normAutofit/>
          </a:bodyPr>
          <a:lstStyle>
            <a:lvl1pPr marL="0" indent="0" algn="ctr">
              <a:buNone/>
              <a:defRPr sz="1400" b="1" baseline="0">
                <a:solidFill>
                  <a:schemeClr val="tx1"/>
                </a:solidFill>
                <a:latin typeface="Arial"/>
                <a:cs typeface="Arial"/>
              </a:defRPr>
            </a:lvl1pPr>
            <a:lvl2pPr algn="l">
              <a:defRPr sz="1400">
                <a:solidFill>
                  <a:srgbClr val="636466"/>
                </a:solidFill>
                <a:latin typeface="Calibri"/>
                <a:cs typeface="Calibri"/>
              </a:defRPr>
            </a:lvl2pPr>
            <a:lvl3pPr algn="l">
              <a:defRPr/>
            </a:lvl3pPr>
            <a:lvl4pPr algn="l">
              <a:defRPr/>
            </a:lvl4pPr>
            <a:lvl5pPr algn="l">
              <a:defRPr/>
            </a:lvl5pPr>
          </a:lstStyle>
          <a:p>
            <a:pPr lvl="0"/>
            <a:r>
              <a:rPr lang="en-US" dirty="0" smtClean="0"/>
              <a:t>Click to edit Master text styles</a:t>
            </a:r>
          </a:p>
        </p:txBody>
      </p:sp>
      <p:sp>
        <p:nvSpPr>
          <p:cNvPr id="18" name="Text Placeholder 17"/>
          <p:cNvSpPr>
            <a:spLocks noGrp="1"/>
          </p:cNvSpPr>
          <p:nvPr>
            <p:ph type="body" sz="quarter" idx="14"/>
          </p:nvPr>
        </p:nvSpPr>
        <p:spPr>
          <a:xfrm>
            <a:off x="1058725" y="4751828"/>
            <a:ext cx="1431159" cy="837264"/>
          </a:xfrm>
        </p:spPr>
        <p:txBody>
          <a:bodyPr>
            <a:normAutofit/>
          </a:bodyPr>
          <a:lstStyle>
            <a:lvl1pPr marL="0" indent="0" algn="ctr">
              <a:buNone/>
              <a:defRPr sz="1600"/>
            </a:lvl1pPr>
          </a:lstStyle>
          <a:p>
            <a:pPr lvl="0"/>
            <a:r>
              <a:rPr lang="en-CA" dirty="0" smtClean="0"/>
              <a:t>Click to edit Master text</a:t>
            </a:r>
            <a:endParaRPr lang="en-US" dirty="0"/>
          </a:p>
        </p:txBody>
      </p:sp>
      <p:sp>
        <p:nvSpPr>
          <p:cNvPr id="20" name="Text Placeholder 17"/>
          <p:cNvSpPr>
            <a:spLocks noGrp="1"/>
          </p:cNvSpPr>
          <p:nvPr>
            <p:ph type="body" sz="quarter" idx="15"/>
          </p:nvPr>
        </p:nvSpPr>
        <p:spPr>
          <a:xfrm>
            <a:off x="2515119" y="3843708"/>
            <a:ext cx="1431159" cy="837264"/>
          </a:xfrm>
        </p:spPr>
        <p:txBody>
          <a:bodyPr>
            <a:normAutofit/>
          </a:bodyPr>
          <a:lstStyle>
            <a:lvl1pPr marL="0" indent="0" algn="ctr">
              <a:buNone/>
              <a:defRPr sz="1600"/>
            </a:lvl1pPr>
          </a:lstStyle>
          <a:p>
            <a:pPr lvl="0"/>
            <a:r>
              <a:rPr lang="en-CA" dirty="0" smtClean="0"/>
              <a:t>Click to edit Master text</a:t>
            </a:r>
            <a:endParaRPr lang="en-US" dirty="0"/>
          </a:p>
        </p:txBody>
      </p:sp>
      <p:sp>
        <p:nvSpPr>
          <p:cNvPr id="22" name="Text Placeholder 17"/>
          <p:cNvSpPr>
            <a:spLocks noGrp="1"/>
          </p:cNvSpPr>
          <p:nvPr>
            <p:ph type="body" sz="quarter" idx="16"/>
          </p:nvPr>
        </p:nvSpPr>
        <p:spPr>
          <a:xfrm>
            <a:off x="4271810" y="3293396"/>
            <a:ext cx="1431159" cy="837264"/>
          </a:xfrm>
        </p:spPr>
        <p:txBody>
          <a:bodyPr>
            <a:normAutofit/>
          </a:bodyPr>
          <a:lstStyle>
            <a:lvl1pPr marL="0" indent="0" algn="ctr">
              <a:buNone/>
              <a:defRPr sz="1600"/>
            </a:lvl1pPr>
          </a:lstStyle>
          <a:p>
            <a:pPr lvl="0"/>
            <a:r>
              <a:rPr lang="en-CA" dirty="0" smtClean="0"/>
              <a:t>Click to edit Master text</a:t>
            </a:r>
            <a:endParaRPr lang="en-US" dirty="0"/>
          </a:p>
        </p:txBody>
      </p:sp>
      <p:sp>
        <p:nvSpPr>
          <p:cNvPr id="24" name="Text Placeholder 17"/>
          <p:cNvSpPr>
            <a:spLocks noGrp="1"/>
          </p:cNvSpPr>
          <p:nvPr>
            <p:ph type="body" sz="quarter" idx="17"/>
          </p:nvPr>
        </p:nvSpPr>
        <p:spPr>
          <a:xfrm>
            <a:off x="6780875" y="1448632"/>
            <a:ext cx="1832991" cy="1872208"/>
          </a:xfrm>
        </p:spPr>
        <p:txBody>
          <a:bodyPr anchor="ctr">
            <a:normAutofit/>
          </a:bodyPr>
          <a:lstStyle>
            <a:lvl1pPr marL="0" indent="0" algn="ctr">
              <a:buNone/>
              <a:defRPr sz="1800" b="1">
                <a:solidFill>
                  <a:schemeClr val="bg1"/>
                </a:solidFill>
              </a:defRPr>
            </a:lvl1pPr>
          </a:lstStyle>
          <a:p>
            <a:pPr lvl="0"/>
            <a:r>
              <a:rPr lang="en-CA" dirty="0" smtClean="0"/>
              <a:t>Click to edit Master text</a:t>
            </a:r>
            <a:endParaRPr lang="en-US" dirty="0"/>
          </a:p>
        </p:txBody>
      </p:sp>
      <p:sp>
        <p:nvSpPr>
          <p:cNvPr id="28" name="Footer Placeholder 2"/>
          <p:cNvSpPr>
            <a:spLocks noGrp="1"/>
          </p:cNvSpPr>
          <p:nvPr>
            <p:ph type="ftr" sz="quarter" idx="18"/>
          </p:nvPr>
        </p:nvSpPr>
        <p:spPr/>
        <p:txBody>
          <a:bodyPr/>
          <a:lstStyle>
            <a:lvl1pPr>
              <a:defRPr/>
            </a:lvl1pPr>
          </a:lstStyle>
          <a:p>
            <a:pPr>
              <a:defRPr/>
            </a:pP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General Slide">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862209" name="think-cell Slide" r:id="rId5" imgW="360" imgH="360" progId="">
              <p:embed/>
            </p:oleObj>
          </a:graphicData>
        </a:graphic>
      </p:graphicFrame>
      <p:sp>
        <p:nvSpPr>
          <p:cNvPr id="3" name="Rectangle 16"/>
          <p:cNvSpPr/>
          <p:nvPr/>
        </p:nvSpPr>
        <p:spPr bwMode="auto">
          <a:xfrm>
            <a:off x="0" y="1588"/>
            <a:ext cx="9144000" cy="1050925"/>
          </a:xfrm>
          <a:prstGeom prst="rect">
            <a:avLst/>
          </a:prstGeom>
          <a:solidFill>
            <a:schemeClr val="bg1">
              <a:lumMod val="95000"/>
            </a:schemeClr>
          </a:solidFill>
          <a:ln w="25400" cap="flat" cmpd="sng" algn="ctr">
            <a:noFill/>
            <a:prstDash val="solid"/>
            <a:round/>
            <a:headEnd type="none" w="med" len="med"/>
            <a:tailEnd type="none" w="med" len="med"/>
          </a:ln>
          <a:effectLst/>
          <a:extLst/>
        </p:spPr>
        <p:txBody>
          <a:bodyPr lIns="38405" tIns="19202" rIns="38405" bIns="19202"/>
          <a:lstStyle/>
          <a:p>
            <a:pPr algn="ctr" defTabSz="384048">
              <a:defRPr/>
            </a:pPr>
            <a:endParaRPr lang="en-US">
              <a:latin typeface="Gill Sans" charset="0"/>
              <a:ea typeface="ヒラギノ角ゴ ProN W3" charset="0"/>
              <a:cs typeface="ヒラギノ角ゴ ProN W3" charset="0"/>
              <a:sym typeface="Gill Sans" charset="0"/>
            </a:endParaRPr>
          </a:p>
        </p:txBody>
      </p:sp>
      <p:sp>
        <p:nvSpPr>
          <p:cNvPr id="4" name="Rectangle 15"/>
          <p:cNvSpPr/>
          <p:nvPr/>
        </p:nvSpPr>
        <p:spPr bwMode="auto">
          <a:xfrm>
            <a:off x="0" y="6381750"/>
            <a:ext cx="9144000" cy="476250"/>
          </a:xfrm>
          <a:prstGeom prst="rect">
            <a:avLst/>
          </a:prstGeom>
          <a:solidFill>
            <a:schemeClr val="bg1">
              <a:lumMod val="95000"/>
            </a:schemeClr>
          </a:solidFill>
          <a:ln w="25400" cap="flat" cmpd="sng" algn="ctr">
            <a:noFill/>
            <a:prstDash val="solid"/>
            <a:round/>
            <a:headEnd type="none" w="med" len="med"/>
            <a:tailEnd type="none" w="med" len="med"/>
          </a:ln>
          <a:effectLst/>
          <a:extLst/>
        </p:spPr>
        <p:txBody>
          <a:bodyPr lIns="38405" tIns="19202" rIns="38405" bIns="19202"/>
          <a:lstStyle/>
          <a:p>
            <a:pPr algn="ctr" defTabSz="384048">
              <a:defRPr/>
            </a:pPr>
            <a:endParaRPr lang="en-US">
              <a:latin typeface="Gill Sans" charset="0"/>
              <a:ea typeface="ヒラギノ角ゴ ProN W3" charset="0"/>
              <a:cs typeface="ヒラギノ角ゴ ProN W3" charset="0"/>
              <a:sym typeface="Gill Sans" charset="0"/>
            </a:endParaRPr>
          </a:p>
        </p:txBody>
      </p:sp>
      <p:sp>
        <p:nvSpPr>
          <p:cNvPr id="5" name="Text Box 3"/>
          <p:cNvSpPr txBox="1">
            <a:spLocks noChangeArrowheads="1"/>
          </p:cNvSpPr>
          <p:nvPr/>
        </p:nvSpPr>
        <p:spPr bwMode="auto">
          <a:xfrm>
            <a:off x="422275" y="6475413"/>
            <a:ext cx="109538" cy="247650"/>
          </a:xfrm>
          <a:prstGeom prst="rect">
            <a:avLst/>
          </a:prstGeom>
          <a:noFill/>
          <a:ln>
            <a:noFill/>
          </a:ln>
          <a:extLst/>
        </p:spPr>
        <p:txBody>
          <a:bodyPr wrap="none" lIns="38405" tIns="19202" rIns="38405" bIns="19202"/>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fld id="{5AD5303C-235A-45D6-9E79-2F435ADB72B4}" type="slidenum">
              <a:rPr lang="en-US" sz="1400" b="1">
                <a:solidFill>
                  <a:srgbClr val="1355A2"/>
                </a:solidFill>
                <a:latin typeface="Arial"/>
                <a:cs typeface="Arial"/>
                <a:sym typeface="Century Gothic" charset="0"/>
              </a:rPr>
              <a:pPr algn="ctr">
                <a:defRPr/>
              </a:pPr>
              <a:t>‹#›</a:t>
            </a:fld>
            <a:endParaRPr lang="en-US" sz="1400" b="1" dirty="0">
              <a:solidFill>
                <a:srgbClr val="1355A2"/>
              </a:solidFill>
              <a:latin typeface="Arial"/>
              <a:cs typeface="Arial"/>
              <a:sym typeface="Century Gothic" charset="0"/>
            </a:endParaRPr>
          </a:p>
        </p:txBody>
      </p:sp>
      <p:cxnSp>
        <p:nvCxnSpPr>
          <p:cNvPr id="6" name="Straight Connector 11"/>
          <p:cNvCxnSpPr/>
          <p:nvPr/>
        </p:nvCxnSpPr>
        <p:spPr bwMode="auto">
          <a:xfrm>
            <a:off x="0" y="6376988"/>
            <a:ext cx="9144000" cy="0"/>
          </a:xfrm>
          <a:prstGeom prst="line">
            <a:avLst/>
          </a:prstGeom>
          <a:blipFill dpi="0" rotWithShape="0">
            <a:blip r:embed="rId6"/>
            <a:srcRect/>
            <a:tile tx="0" ty="0" sx="100000" sy="100000" flip="none" algn="tl"/>
          </a:blipFill>
          <a:ln w="12700" cap="flat" cmpd="sng" algn="ctr">
            <a:solidFill>
              <a:schemeClr val="bg1">
                <a:lumMod val="85000"/>
              </a:schemeClr>
            </a:solidFill>
            <a:prstDash val="solid"/>
            <a:round/>
            <a:headEnd type="none" w="med" len="med"/>
            <a:tailEnd type="none" w="med" len="med"/>
          </a:ln>
          <a:effectLst/>
          <a:extLst/>
        </p:spPr>
      </p:cxnSp>
      <p:cxnSp>
        <p:nvCxnSpPr>
          <p:cNvPr id="7" name="Straight Connector 17"/>
          <p:cNvCxnSpPr/>
          <p:nvPr/>
        </p:nvCxnSpPr>
        <p:spPr bwMode="auto">
          <a:xfrm>
            <a:off x="0" y="1052513"/>
            <a:ext cx="9144000" cy="0"/>
          </a:xfrm>
          <a:prstGeom prst="line">
            <a:avLst/>
          </a:prstGeom>
          <a:blipFill dpi="0" rotWithShape="0">
            <a:blip r:embed="rId6"/>
            <a:srcRect/>
            <a:tile tx="0" ty="0" sx="100000" sy="100000" flip="none" algn="tl"/>
          </a:blipFill>
          <a:ln w="12700" cap="flat" cmpd="sng" algn="ctr">
            <a:solidFill>
              <a:schemeClr val="bg1">
                <a:lumMod val="85000"/>
              </a:schemeClr>
            </a:solidFill>
            <a:prstDash val="solid"/>
            <a:round/>
            <a:headEnd type="none" w="med" len="med"/>
            <a:tailEnd type="none" w="med" len="med"/>
          </a:ln>
          <a:effectLst/>
          <a:extLst/>
        </p:spPr>
      </p:cxnSp>
      <p:pic>
        <p:nvPicPr>
          <p:cNvPr id="8" name="Picture 2"/>
          <p:cNvPicPr>
            <a:picLocks noChangeAspect="1" noChangeArrowheads="1"/>
          </p:cNvPicPr>
          <p:nvPr/>
        </p:nvPicPr>
        <p:blipFill>
          <a:blip r:embed="rId7"/>
          <a:srcRect/>
          <a:stretch>
            <a:fillRect/>
          </a:stretch>
        </p:blipFill>
        <p:spPr bwMode="auto">
          <a:xfrm>
            <a:off x="8272463" y="6492875"/>
            <a:ext cx="525462" cy="238125"/>
          </a:xfrm>
          <a:prstGeom prst="rect">
            <a:avLst/>
          </a:prstGeom>
          <a:noFill/>
          <a:ln w="9525">
            <a:noFill/>
            <a:miter lim="800000"/>
            <a:headEnd/>
            <a:tailEnd/>
          </a:ln>
        </p:spPr>
      </p:pic>
      <p:graphicFrame>
        <p:nvGraphicFramePr>
          <p:cNvPr id="9" name="Object 3"/>
          <p:cNvGraphicFramePr>
            <a:graphicFrameLocks noChangeAspect="1"/>
          </p:cNvGraphicFramePr>
          <p:nvPr>
            <p:custDataLst>
              <p:tags r:id="rId3"/>
            </p:custDataLst>
          </p:nvPr>
        </p:nvGraphicFramePr>
        <p:xfrm>
          <a:off x="1588" y="1588"/>
          <a:ext cx="1587" cy="1587"/>
        </p:xfrm>
        <a:graphic>
          <a:graphicData uri="http://schemas.openxmlformats.org/presentationml/2006/ole">
            <p:oleObj spid="_x0000_s862210" name="think-cell Slide" r:id="rId8" imgW="360" imgH="360" progId="">
              <p:embed/>
            </p:oleObj>
          </a:graphicData>
        </a:graphic>
      </p:graphicFrame>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cSld name="1_Content">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863233" name="think-cell Slide" r:id="rId4" imgW="360" imgH="360" progId="">
              <p:embed/>
            </p:oleObj>
          </a:graphicData>
        </a:graphic>
      </p:graphicFrame>
      <p:sp>
        <p:nvSpPr>
          <p:cNvPr id="4" name="Rectangle 16"/>
          <p:cNvSpPr/>
          <p:nvPr/>
        </p:nvSpPr>
        <p:spPr bwMode="auto">
          <a:xfrm>
            <a:off x="0" y="1588"/>
            <a:ext cx="9144000" cy="1050925"/>
          </a:xfrm>
          <a:prstGeom prst="rect">
            <a:avLst/>
          </a:prstGeom>
          <a:solidFill>
            <a:schemeClr val="bg1">
              <a:lumMod val="95000"/>
            </a:schemeClr>
          </a:solidFill>
          <a:ln w="25400" cap="flat" cmpd="sng" algn="ctr">
            <a:noFill/>
            <a:prstDash val="solid"/>
            <a:round/>
            <a:headEnd type="none" w="med" len="med"/>
            <a:tailEnd type="none" w="med" len="med"/>
          </a:ln>
          <a:effectLst/>
          <a:extLst/>
        </p:spPr>
        <p:txBody>
          <a:bodyPr lIns="38405" tIns="19202" rIns="38405" bIns="19202"/>
          <a:lstStyle/>
          <a:p>
            <a:pPr algn="ctr" defTabSz="384048">
              <a:defRPr/>
            </a:pPr>
            <a:endParaRPr lang="en-US">
              <a:latin typeface="Gill Sans" charset="0"/>
              <a:ea typeface="ヒラギノ角ゴ ProN W3" charset="0"/>
              <a:cs typeface="ヒラギノ角ゴ ProN W3" charset="0"/>
              <a:sym typeface="Gill Sans" charset="0"/>
            </a:endParaRPr>
          </a:p>
        </p:txBody>
      </p:sp>
      <p:sp>
        <p:nvSpPr>
          <p:cNvPr id="5" name="Rectangle 15"/>
          <p:cNvSpPr/>
          <p:nvPr/>
        </p:nvSpPr>
        <p:spPr bwMode="auto">
          <a:xfrm>
            <a:off x="0" y="6381750"/>
            <a:ext cx="9144000" cy="476250"/>
          </a:xfrm>
          <a:prstGeom prst="rect">
            <a:avLst/>
          </a:prstGeom>
          <a:solidFill>
            <a:schemeClr val="bg1">
              <a:lumMod val="95000"/>
            </a:schemeClr>
          </a:solidFill>
          <a:ln w="25400" cap="flat" cmpd="sng" algn="ctr">
            <a:noFill/>
            <a:prstDash val="solid"/>
            <a:round/>
            <a:headEnd type="none" w="med" len="med"/>
            <a:tailEnd type="none" w="med" len="med"/>
          </a:ln>
          <a:effectLst/>
          <a:extLst/>
        </p:spPr>
        <p:txBody>
          <a:bodyPr lIns="38405" tIns="19202" rIns="38405" bIns="19202"/>
          <a:lstStyle/>
          <a:p>
            <a:pPr algn="ctr" defTabSz="384048">
              <a:defRPr/>
            </a:pPr>
            <a:endParaRPr lang="en-US">
              <a:latin typeface="Gill Sans" charset="0"/>
              <a:ea typeface="ヒラギノ角ゴ ProN W3" charset="0"/>
              <a:cs typeface="ヒラギノ角ゴ ProN W3" charset="0"/>
              <a:sym typeface="Gill Sans" charset="0"/>
            </a:endParaRPr>
          </a:p>
        </p:txBody>
      </p:sp>
      <p:sp>
        <p:nvSpPr>
          <p:cNvPr id="6" name="Text Box 3"/>
          <p:cNvSpPr txBox="1">
            <a:spLocks noChangeArrowheads="1"/>
          </p:cNvSpPr>
          <p:nvPr/>
        </p:nvSpPr>
        <p:spPr bwMode="auto">
          <a:xfrm>
            <a:off x="422275" y="6475413"/>
            <a:ext cx="109538" cy="247650"/>
          </a:xfrm>
          <a:prstGeom prst="rect">
            <a:avLst/>
          </a:prstGeom>
          <a:noFill/>
          <a:ln>
            <a:noFill/>
          </a:ln>
          <a:extLst/>
        </p:spPr>
        <p:txBody>
          <a:bodyPr wrap="none" lIns="38405" tIns="19202" rIns="38405" bIns="19202"/>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fld id="{4747383E-C055-4A79-BDB5-87BB19DD68BF}" type="slidenum">
              <a:rPr lang="en-US" sz="1400" b="1">
                <a:solidFill>
                  <a:srgbClr val="1355A2"/>
                </a:solidFill>
                <a:latin typeface="Arial"/>
                <a:cs typeface="Arial"/>
                <a:sym typeface="Century Gothic" charset="0"/>
              </a:rPr>
              <a:pPr algn="ctr">
                <a:defRPr/>
              </a:pPr>
              <a:t>‹#›</a:t>
            </a:fld>
            <a:endParaRPr lang="en-US" sz="1400" b="1" dirty="0">
              <a:solidFill>
                <a:srgbClr val="1355A2"/>
              </a:solidFill>
              <a:latin typeface="Arial"/>
              <a:cs typeface="Arial"/>
              <a:sym typeface="Century Gothic" charset="0"/>
            </a:endParaRPr>
          </a:p>
        </p:txBody>
      </p:sp>
      <p:cxnSp>
        <p:nvCxnSpPr>
          <p:cNvPr id="7" name="Straight Connector 11"/>
          <p:cNvCxnSpPr/>
          <p:nvPr/>
        </p:nvCxnSpPr>
        <p:spPr bwMode="auto">
          <a:xfrm>
            <a:off x="0" y="6376988"/>
            <a:ext cx="9144000" cy="0"/>
          </a:xfrm>
          <a:prstGeom prst="line">
            <a:avLst/>
          </a:prstGeom>
          <a:blipFill dpi="0" rotWithShape="0">
            <a:blip r:embed="rId5"/>
            <a:srcRect/>
            <a:tile tx="0" ty="0" sx="100000" sy="100000" flip="none" algn="tl"/>
          </a:blipFill>
          <a:ln w="12700" cap="flat" cmpd="sng" algn="ctr">
            <a:solidFill>
              <a:schemeClr val="bg1">
                <a:lumMod val="85000"/>
              </a:schemeClr>
            </a:solidFill>
            <a:prstDash val="solid"/>
            <a:round/>
            <a:headEnd type="none" w="med" len="med"/>
            <a:tailEnd type="none" w="med" len="med"/>
          </a:ln>
          <a:effectLst/>
          <a:extLst/>
        </p:spPr>
      </p:cxnSp>
      <p:cxnSp>
        <p:nvCxnSpPr>
          <p:cNvPr id="8" name="Straight Connector 17"/>
          <p:cNvCxnSpPr/>
          <p:nvPr/>
        </p:nvCxnSpPr>
        <p:spPr bwMode="auto">
          <a:xfrm>
            <a:off x="0" y="1052513"/>
            <a:ext cx="9144000" cy="0"/>
          </a:xfrm>
          <a:prstGeom prst="line">
            <a:avLst/>
          </a:prstGeom>
          <a:blipFill dpi="0" rotWithShape="0">
            <a:blip r:embed="rId5"/>
            <a:srcRect/>
            <a:tile tx="0" ty="0" sx="100000" sy="100000" flip="none" algn="tl"/>
          </a:blipFill>
          <a:ln w="12700" cap="flat" cmpd="sng" algn="ctr">
            <a:solidFill>
              <a:schemeClr val="bg1">
                <a:lumMod val="85000"/>
              </a:schemeClr>
            </a:solidFill>
            <a:prstDash val="solid"/>
            <a:round/>
            <a:headEnd type="none" w="med" len="med"/>
            <a:tailEnd type="none" w="med" len="med"/>
          </a:ln>
          <a:effectLst/>
          <a:extLst/>
        </p:spPr>
      </p:cxnSp>
      <p:pic>
        <p:nvPicPr>
          <p:cNvPr id="9" name="Picture 2"/>
          <p:cNvPicPr>
            <a:picLocks noChangeAspect="1" noChangeArrowheads="1"/>
          </p:cNvPicPr>
          <p:nvPr/>
        </p:nvPicPr>
        <p:blipFill>
          <a:blip r:embed="rId6"/>
          <a:srcRect/>
          <a:stretch>
            <a:fillRect/>
          </a:stretch>
        </p:blipFill>
        <p:spPr bwMode="auto">
          <a:xfrm>
            <a:off x="8272463" y="6492875"/>
            <a:ext cx="525462" cy="238125"/>
          </a:xfrm>
          <a:prstGeom prst="rect">
            <a:avLst/>
          </a:prstGeom>
          <a:noFill/>
          <a:ln w="9525">
            <a:noFill/>
            <a:miter lim="800000"/>
            <a:headEnd/>
            <a:tailEnd/>
          </a:ln>
        </p:spPr>
      </p:pic>
      <p:sp>
        <p:nvSpPr>
          <p:cNvPr id="2" name="Content Placeholder 1"/>
          <p:cNvSpPr>
            <a:spLocks noGrp="1"/>
          </p:cNvSpPr>
          <p:nvPr>
            <p:ph/>
          </p:nvPr>
        </p:nvSpPr>
        <p:spPr>
          <a:xfrm>
            <a:off x="457200" y="274647"/>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Rectangle 4"/>
          <p:cNvSpPr>
            <a:spLocks noGrp="1" noChangeArrowheads="1"/>
          </p:cNvSpPr>
          <p:nvPr>
            <p:ph type="dt" sz="half" idx="10"/>
          </p:nvPr>
        </p:nvSpPr>
        <p:spPr>
          <a:xfrm>
            <a:off x="457200" y="6245225"/>
            <a:ext cx="2133600" cy="476250"/>
          </a:xfrm>
          <a:prstGeom prst="rect">
            <a:avLst/>
          </a:prstGeom>
        </p:spPr>
        <p:txBody>
          <a:bodyPr lIns="91422" tIns="45711" rIns="91422" bIns="45711"/>
          <a:lstStyle>
            <a:lvl1pPr algn="ctr">
              <a:defRPr>
                <a:latin typeface="Gill Sans" charset="0"/>
                <a:ea typeface="ヒラギノ角ゴ ProN W3" charset="0"/>
                <a:cs typeface="ヒラギノ角ゴ ProN W3" charset="0"/>
                <a:sym typeface="Gill Sans" charset="0"/>
              </a:defRPr>
            </a:lvl1pPr>
          </a:lstStyle>
          <a:p>
            <a:pPr>
              <a:defRPr/>
            </a:pPr>
            <a:endParaRPr lang="en-US" altLang="en-US"/>
          </a:p>
        </p:txBody>
      </p:sp>
      <p:sp>
        <p:nvSpPr>
          <p:cNvPr id="11" name="Rectangle 5"/>
          <p:cNvSpPr>
            <a:spLocks noGrp="1" noChangeArrowheads="1"/>
          </p:cNvSpPr>
          <p:nvPr>
            <p:ph type="ftr" sz="quarter" idx="11"/>
          </p:nvPr>
        </p:nvSpPr>
        <p:spPr/>
        <p:txBody>
          <a:bodyPr/>
          <a:lstStyle>
            <a:lvl1pPr>
              <a:defRPr>
                <a:solidFill>
                  <a:srgbClr val="000000">
                    <a:tint val="75000"/>
                  </a:srgbClr>
                </a:solidFill>
              </a:defRPr>
            </a:lvl1pPr>
          </a:lstStyle>
          <a:p>
            <a:pPr>
              <a:defRPr/>
            </a:pPr>
            <a:r>
              <a:rPr lang="en-US" altLang="en-US"/>
              <a:t>Confidential</a:t>
            </a:r>
          </a:p>
        </p:txBody>
      </p:sp>
      <p:sp>
        <p:nvSpPr>
          <p:cNvPr id="12" name="Rectangle 6"/>
          <p:cNvSpPr>
            <a:spLocks noGrp="1" noChangeArrowheads="1"/>
          </p:cNvSpPr>
          <p:nvPr>
            <p:ph type="sldNum" sz="quarter" idx="12"/>
          </p:nvPr>
        </p:nvSpPr>
        <p:spPr>
          <a:xfrm>
            <a:off x="6553200" y="6245225"/>
            <a:ext cx="2133600" cy="476250"/>
          </a:xfrm>
          <a:prstGeom prst="rect">
            <a:avLst/>
          </a:prstGeom>
        </p:spPr>
        <p:txBody>
          <a:bodyPr lIns="91422" tIns="45711" rIns="91422" bIns="45711"/>
          <a:lstStyle>
            <a:lvl1pPr algn="ctr">
              <a:defRPr>
                <a:latin typeface="Gill Sans" charset="0"/>
                <a:ea typeface="ヒラギノ角ゴ ProN W3" charset="0"/>
                <a:cs typeface="ヒラギノ角ゴ ProN W3" charset="0"/>
                <a:sym typeface="Gill Sans" charset="0"/>
              </a:defRPr>
            </a:lvl1pPr>
          </a:lstStyle>
          <a:p>
            <a:pPr>
              <a:defRPr/>
            </a:pPr>
            <a:fld id="{2C163BD1-2F69-4F03-B436-522DADFB604C}" type="slidenum">
              <a:rPr lang="en-US" altLang="en-US"/>
              <a:pPr>
                <a:defRPr/>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Opt 1">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a:srcRect/>
          <a:stretch>
            <a:fillRect/>
          </a:stretch>
        </p:blipFill>
        <p:spPr bwMode="auto">
          <a:xfrm>
            <a:off x="6659563" y="701675"/>
            <a:ext cx="2019300" cy="1069975"/>
          </a:xfrm>
          <a:prstGeom prst="rect">
            <a:avLst/>
          </a:prstGeom>
          <a:noFill/>
          <a:ln w="9525">
            <a:noFill/>
            <a:miter lim="800000"/>
            <a:headEnd/>
            <a:tailEnd/>
          </a:ln>
        </p:spPr>
      </p:pic>
      <p:sp>
        <p:nvSpPr>
          <p:cNvPr id="7" name="TextBox 18"/>
          <p:cNvSpPr txBox="1"/>
          <p:nvPr userDrawn="1"/>
        </p:nvSpPr>
        <p:spPr>
          <a:xfrm>
            <a:off x="7313613" y="6427788"/>
            <a:ext cx="1444625" cy="254000"/>
          </a:xfrm>
          <a:prstGeom prst="rect">
            <a:avLst/>
          </a:prstGeom>
          <a:noFill/>
        </p:spPr>
        <p:txBody>
          <a:bodyPr wrap="none">
            <a:spAutoFit/>
          </a:bodyPr>
          <a:lstStyle/>
          <a:p>
            <a:pPr algn="ctr">
              <a:defRPr/>
            </a:pPr>
            <a:r>
              <a:rPr lang="en-US" sz="1050" b="1" dirty="0">
                <a:solidFill>
                  <a:srgbClr val="FFFFFF"/>
                </a:solidFill>
                <a:effectLst>
                  <a:outerShdw blurRad="552450" dir="2700000" sx="20000" sy="20000" algn="tl" rotWithShape="0">
                    <a:srgbClr val="000000"/>
                  </a:outerShdw>
                </a:effectLst>
                <a:latin typeface="Arial"/>
                <a:ea typeface="ヒラギノ角ゴ ProN W3" charset="0"/>
                <a:cs typeface="Arial"/>
                <a:sym typeface="Gill Sans" charset="0"/>
              </a:rPr>
              <a:t>© 2014 PerkinElmer</a:t>
            </a:r>
          </a:p>
        </p:txBody>
      </p:sp>
      <p:grpSp>
        <p:nvGrpSpPr>
          <p:cNvPr id="8" name="Group 19"/>
          <p:cNvGrpSpPr>
            <a:grpSpLocks/>
          </p:cNvGrpSpPr>
          <p:nvPr userDrawn="1"/>
        </p:nvGrpSpPr>
        <p:grpSpPr bwMode="auto">
          <a:xfrm>
            <a:off x="4211638" y="5894388"/>
            <a:ext cx="4519612" cy="514350"/>
            <a:chOff x="4211961" y="6038850"/>
            <a:chExt cx="4519228" cy="514350"/>
          </a:xfrm>
        </p:grpSpPr>
        <p:sp>
          <p:nvSpPr>
            <p:cNvPr id="9" name="Rectangle 7"/>
            <p:cNvSpPr>
              <a:spLocks/>
            </p:cNvSpPr>
            <p:nvPr userDrawn="1"/>
          </p:nvSpPr>
          <p:spPr bwMode="auto">
            <a:xfrm>
              <a:off x="4211961" y="6038850"/>
              <a:ext cx="4519228" cy="514350"/>
            </a:xfrm>
            <a:prstGeom prst="rect">
              <a:avLst/>
            </a:prstGeom>
            <a:solidFill>
              <a:schemeClr val="tx2"/>
            </a:solidFill>
            <a:ln>
              <a:noFill/>
            </a:ln>
            <a:extLst/>
          </p:spPr>
          <p:txBody>
            <a:bodyPr lIns="0" tIns="0" rIns="0" bIns="0"/>
            <a:lstStyle/>
            <a:p>
              <a:pPr algn="ctr">
                <a:defRPr/>
              </a:pPr>
              <a:endParaRPr lang="en-US">
                <a:latin typeface="Gill Sans" charset="0"/>
                <a:ea typeface="ヒラギノ角ゴ ProN W3" charset="0"/>
                <a:cs typeface="ヒラギノ角ゴ ProN W3" charset="0"/>
                <a:sym typeface="Gill Sans" charset="0"/>
              </a:endParaRPr>
            </a:p>
          </p:txBody>
        </p:sp>
        <p:sp>
          <p:nvSpPr>
            <p:cNvPr id="10" name="Rectangle 8"/>
            <p:cNvSpPr>
              <a:spLocks/>
            </p:cNvSpPr>
            <p:nvPr userDrawn="1"/>
          </p:nvSpPr>
          <p:spPr bwMode="auto">
            <a:xfrm>
              <a:off x="4381809" y="6189662"/>
              <a:ext cx="4179533" cy="200025"/>
            </a:xfrm>
            <a:prstGeom prst="rect">
              <a:avLst/>
            </a:prstGeom>
            <a:noFill/>
            <a:ln>
              <a:noFill/>
            </a:ln>
            <a:extLst/>
          </p:spPr>
          <p:txBody>
            <a:bodyPr wrap="none" lIns="0" tIns="0" rIns="0" bIns="0" anchor="ctr">
              <a:spAutoFit/>
            </a:bodyPr>
            <a:lstStyle/>
            <a:p>
              <a:pPr algn="ctr">
                <a:defRPr/>
              </a:pPr>
              <a:r>
                <a:rPr lang="en-US" sz="1300" b="1" spc="126" dirty="0">
                  <a:solidFill>
                    <a:srgbClr val="FFFFFF"/>
                  </a:solidFill>
                  <a:latin typeface="Arial"/>
                  <a:ea typeface="ＭＳ Ｐゴシック" charset="0"/>
                  <a:cs typeface="Arial"/>
                  <a:sym typeface="Century Gothic" charset="0"/>
                </a:rPr>
                <a:t>HUMAN HEALTH • ENVIRONMENTAL HEALTH</a:t>
              </a:r>
            </a:p>
          </p:txBody>
        </p:sp>
      </p:grpSp>
      <p:pic>
        <p:nvPicPr>
          <p:cNvPr id="12" name="Picture 17" descr="pics_0001_Layer-9.jpg"/>
          <p:cNvPicPr>
            <a:picLocks noChangeAspect="1"/>
          </p:cNvPicPr>
          <p:nvPr userDrawn="1"/>
        </p:nvPicPr>
        <p:blipFill>
          <a:blip r:embed="rId3"/>
          <a:srcRect/>
          <a:stretch>
            <a:fillRect/>
          </a:stretch>
        </p:blipFill>
        <p:spPr bwMode="auto">
          <a:xfrm>
            <a:off x="0" y="2514600"/>
            <a:ext cx="9144000" cy="4343400"/>
          </a:xfrm>
          <a:prstGeom prst="rect">
            <a:avLst/>
          </a:prstGeom>
          <a:noFill/>
          <a:ln w="9525">
            <a:noFill/>
            <a:miter lim="800000"/>
            <a:headEnd/>
            <a:tailEnd/>
          </a:ln>
        </p:spPr>
      </p:pic>
      <p:sp>
        <p:nvSpPr>
          <p:cNvPr id="11" name="Title 10"/>
          <p:cNvSpPr>
            <a:spLocks noGrp="1"/>
          </p:cNvSpPr>
          <p:nvPr>
            <p:ph type="title"/>
          </p:nvPr>
        </p:nvSpPr>
        <p:spPr>
          <a:xfrm>
            <a:off x="386535" y="384365"/>
            <a:ext cx="5994666" cy="740379"/>
          </a:xfrm>
          <a:prstGeom prst="rect">
            <a:avLst/>
          </a:prstGeom>
        </p:spPr>
        <p:txBody>
          <a:bodyPr/>
          <a:lstStyle>
            <a:lvl1pPr algn="l">
              <a:defRPr sz="3400" b="1">
                <a:solidFill>
                  <a:schemeClr val="accent1"/>
                </a:solidFill>
                <a:latin typeface="Arial"/>
                <a:cs typeface="Arial"/>
              </a:defRPr>
            </a:lvl1pPr>
          </a:lstStyle>
          <a:p>
            <a:r>
              <a:rPr lang="en-US" dirty="0" smtClean="0"/>
              <a:t>Click to edit Master title style</a:t>
            </a:r>
            <a:endParaRPr lang="en-US" dirty="0"/>
          </a:p>
        </p:txBody>
      </p:sp>
      <p:sp>
        <p:nvSpPr>
          <p:cNvPr id="13" name="Text Placeholder 12"/>
          <p:cNvSpPr>
            <a:spLocks noGrp="1"/>
          </p:cNvSpPr>
          <p:nvPr>
            <p:ph type="body" sz="quarter" idx="10"/>
          </p:nvPr>
        </p:nvSpPr>
        <p:spPr>
          <a:xfrm>
            <a:off x="386358" y="1052736"/>
            <a:ext cx="5994797" cy="415014"/>
          </a:xfrm>
          <a:prstGeom prst="rect">
            <a:avLst/>
          </a:prstGeom>
        </p:spPr>
        <p:txBody>
          <a:bodyPr/>
          <a:lstStyle>
            <a:lvl1pPr marL="0" indent="0" algn="l">
              <a:buNone/>
              <a:defRPr sz="19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14" name="Text Placeholder 12"/>
          <p:cNvSpPr>
            <a:spLocks noGrp="1"/>
          </p:cNvSpPr>
          <p:nvPr>
            <p:ph type="body" sz="quarter" idx="11"/>
          </p:nvPr>
        </p:nvSpPr>
        <p:spPr>
          <a:xfrm>
            <a:off x="386358" y="1628800"/>
            <a:ext cx="5994797" cy="298190"/>
          </a:xfrm>
          <a:prstGeom prst="rect">
            <a:avLst/>
          </a:prstGeom>
        </p:spPr>
        <p:txBody>
          <a:bodyPr>
            <a:noAutofit/>
          </a:bodyPr>
          <a:lstStyle>
            <a:lvl1pPr marL="0" indent="0" algn="l">
              <a:buNone/>
              <a:defRPr sz="19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15" name="Text Placeholder 12"/>
          <p:cNvSpPr>
            <a:spLocks noGrp="1"/>
          </p:cNvSpPr>
          <p:nvPr>
            <p:ph type="body" sz="quarter" idx="12"/>
          </p:nvPr>
        </p:nvSpPr>
        <p:spPr>
          <a:xfrm>
            <a:off x="386358" y="1941721"/>
            <a:ext cx="5994797" cy="298190"/>
          </a:xfrm>
          <a:prstGeom prst="rect">
            <a:avLst/>
          </a:prstGeom>
        </p:spPr>
        <p:txBody>
          <a:bodyPr>
            <a:noAutofit/>
          </a:bodyPr>
          <a:lstStyle>
            <a:lvl1pPr marL="0" indent="0" algn="l">
              <a:buNone/>
              <a:defRPr sz="18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Opt 2">
    <p:spTree>
      <p:nvGrpSpPr>
        <p:cNvPr id="1" name=""/>
        <p:cNvGrpSpPr/>
        <p:nvPr/>
      </p:nvGrpSpPr>
      <p:grpSpPr>
        <a:xfrm>
          <a:off x="0" y="0"/>
          <a:ext cx="0" cy="0"/>
          <a:chOff x="0" y="0"/>
          <a:chExt cx="0" cy="0"/>
        </a:xfrm>
      </p:grpSpPr>
      <p:pic>
        <p:nvPicPr>
          <p:cNvPr id="6" name="Picture 20" descr="pics_0008_Layer 1.jpg"/>
          <p:cNvPicPr>
            <a:picLocks noChangeAspect="1"/>
          </p:cNvPicPr>
          <p:nvPr userDrawn="1"/>
        </p:nvPicPr>
        <p:blipFill>
          <a:blip r:embed="rId2"/>
          <a:srcRect/>
          <a:stretch>
            <a:fillRect/>
          </a:stretch>
        </p:blipFill>
        <p:spPr bwMode="auto">
          <a:xfrm>
            <a:off x="0" y="2514600"/>
            <a:ext cx="9144000" cy="4343400"/>
          </a:xfrm>
          <a:prstGeom prst="rect">
            <a:avLst/>
          </a:prstGeom>
          <a:noFill/>
          <a:ln w="9525">
            <a:noFill/>
            <a:miter lim="800000"/>
            <a:headEnd/>
            <a:tailEnd/>
          </a:ln>
        </p:spPr>
      </p:pic>
      <p:pic>
        <p:nvPicPr>
          <p:cNvPr id="7" name="Picture 1"/>
          <p:cNvPicPr>
            <a:picLocks noChangeAspect="1" noChangeArrowheads="1"/>
          </p:cNvPicPr>
          <p:nvPr userDrawn="1"/>
        </p:nvPicPr>
        <p:blipFill>
          <a:blip r:embed="rId3"/>
          <a:srcRect/>
          <a:stretch>
            <a:fillRect/>
          </a:stretch>
        </p:blipFill>
        <p:spPr bwMode="auto">
          <a:xfrm>
            <a:off x="6659563" y="701675"/>
            <a:ext cx="2019300" cy="1069975"/>
          </a:xfrm>
          <a:prstGeom prst="rect">
            <a:avLst/>
          </a:prstGeom>
          <a:noFill/>
          <a:ln w="9525">
            <a:noFill/>
            <a:miter lim="800000"/>
            <a:headEnd/>
            <a:tailEnd/>
          </a:ln>
        </p:spPr>
      </p:pic>
      <p:sp>
        <p:nvSpPr>
          <p:cNvPr id="8" name="TextBox 15"/>
          <p:cNvSpPr txBox="1"/>
          <p:nvPr userDrawn="1"/>
        </p:nvSpPr>
        <p:spPr>
          <a:xfrm>
            <a:off x="7313613" y="6427788"/>
            <a:ext cx="1444625" cy="254000"/>
          </a:xfrm>
          <a:prstGeom prst="rect">
            <a:avLst/>
          </a:prstGeom>
          <a:noFill/>
        </p:spPr>
        <p:txBody>
          <a:bodyPr wrap="none">
            <a:spAutoFit/>
          </a:bodyPr>
          <a:lstStyle/>
          <a:p>
            <a:pPr algn="ctr">
              <a:defRPr/>
            </a:pPr>
            <a:r>
              <a:rPr lang="en-US" sz="1050" b="1" dirty="0">
                <a:solidFill>
                  <a:srgbClr val="FFFFFF"/>
                </a:solidFill>
                <a:effectLst>
                  <a:outerShdw blurRad="552450" dir="2700000" sx="20000" sy="20000" algn="tl" rotWithShape="0">
                    <a:srgbClr val="000000"/>
                  </a:outerShdw>
                </a:effectLst>
                <a:latin typeface="Arial"/>
                <a:ea typeface="ヒラギノ角ゴ ProN W3" charset="0"/>
                <a:cs typeface="Arial"/>
                <a:sym typeface="Gill Sans" charset="0"/>
              </a:rPr>
              <a:t>© 2014 PerkinElmer</a:t>
            </a:r>
          </a:p>
        </p:txBody>
      </p:sp>
      <p:sp>
        <p:nvSpPr>
          <p:cNvPr id="11" name="Title 10"/>
          <p:cNvSpPr>
            <a:spLocks noGrp="1"/>
          </p:cNvSpPr>
          <p:nvPr>
            <p:ph type="title"/>
          </p:nvPr>
        </p:nvSpPr>
        <p:spPr>
          <a:xfrm>
            <a:off x="386535" y="384365"/>
            <a:ext cx="5994666" cy="740379"/>
          </a:xfrm>
          <a:prstGeom prst="rect">
            <a:avLst/>
          </a:prstGeom>
        </p:spPr>
        <p:txBody>
          <a:bodyPr/>
          <a:lstStyle>
            <a:lvl1pPr algn="l">
              <a:defRPr sz="3400" b="1">
                <a:solidFill>
                  <a:srgbClr val="6CB442"/>
                </a:solidFill>
                <a:latin typeface="Arial"/>
                <a:cs typeface="Arial"/>
              </a:defRPr>
            </a:lvl1pPr>
          </a:lstStyle>
          <a:p>
            <a:r>
              <a:rPr lang="en-US" dirty="0" smtClean="0"/>
              <a:t>Click to edit Master title style</a:t>
            </a:r>
            <a:endParaRPr lang="en-US" dirty="0"/>
          </a:p>
        </p:txBody>
      </p:sp>
      <p:sp>
        <p:nvSpPr>
          <p:cNvPr id="13" name="Text Placeholder 12"/>
          <p:cNvSpPr>
            <a:spLocks noGrp="1"/>
          </p:cNvSpPr>
          <p:nvPr>
            <p:ph type="body" sz="quarter" idx="10"/>
          </p:nvPr>
        </p:nvSpPr>
        <p:spPr>
          <a:xfrm>
            <a:off x="386358" y="1052736"/>
            <a:ext cx="5994797" cy="415014"/>
          </a:xfrm>
          <a:prstGeom prst="rect">
            <a:avLst/>
          </a:prstGeom>
        </p:spPr>
        <p:txBody>
          <a:bodyPr/>
          <a:lstStyle>
            <a:lvl1pPr marL="0" indent="0" algn="l">
              <a:buNone/>
              <a:defRPr sz="19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14" name="Text Placeholder 12"/>
          <p:cNvSpPr>
            <a:spLocks noGrp="1"/>
          </p:cNvSpPr>
          <p:nvPr>
            <p:ph type="body" sz="quarter" idx="11"/>
          </p:nvPr>
        </p:nvSpPr>
        <p:spPr>
          <a:xfrm>
            <a:off x="386358" y="1628800"/>
            <a:ext cx="5994797" cy="298190"/>
          </a:xfrm>
          <a:prstGeom prst="rect">
            <a:avLst/>
          </a:prstGeom>
        </p:spPr>
        <p:txBody>
          <a:bodyPr>
            <a:noAutofit/>
          </a:bodyPr>
          <a:lstStyle>
            <a:lvl1pPr marL="0" indent="0" algn="l">
              <a:buNone/>
              <a:defRPr sz="19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15" name="Text Placeholder 12"/>
          <p:cNvSpPr>
            <a:spLocks noGrp="1"/>
          </p:cNvSpPr>
          <p:nvPr>
            <p:ph type="body" sz="quarter" idx="12"/>
          </p:nvPr>
        </p:nvSpPr>
        <p:spPr>
          <a:xfrm>
            <a:off x="386358" y="1941721"/>
            <a:ext cx="5994797" cy="298190"/>
          </a:xfrm>
          <a:prstGeom prst="rect">
            <a:avLst/>
          </a:prstGeom>
        </p:spPr>
        <p:txBody>
          <a:bodyPr>
            <a:noAutofit/>
          </a:bodyPr>
          <a:lstStyle>
            <a:lvl1pPr marL="0" indent="0" algn="l">
              <a:buNone/>
              <a:defRPr sz="18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Opt 3">
    <p:spTree>
      <p:nvGrpSpPr>
        <p:cNvPr id="1" name=""/>
        <p:cNvGrpSpPr/>
        <p:nvPr/>
      </p:nvGrpSpPr>
      <p:grpSpPr>
        <a:xfrm>
          <a:off x="0" y="0"/>
          <a:ext cx="0" cy="0"/>
          <a:chOff x="0" y="0"/>
          <a:chExt cx="0" cy="0"/>
        </a:xfrm>
      </p:grpSpPr>
      <p:pic>
        <p:nvPicPr>
          <p:cNvPr id="6" name="Picture 11" descr="pics_0007_Layer 2.jpg"/>
          <p:cNvPicPr>
            <a:picLocks noChangeAspect="1"/>
          </p:cNvPicPr>
          <p:nvPr userDrawn="1"/>
        </p:nvPicPr>
        <p:blipFill>
          <a:blip r:embed="rId2"/>
          <a:srcRect/>
          <a:stretch>
            <a:fillRect/>
          </a:stretch>
        </p:blipFill>
        <p:spPr bwMode="auto">
          <a:xfrm>
            <a:off x="0" y="2514600"/>
            <a:ext cx="9144000" cy="4343400"/>
          </a:xfrm>
          <a:prstGeom prst="rect">
            <a:avLst/>
          </a:prstGeom>
          <a:noFill/>
          <a:ln w="9525">
            <a:noFill/>
            <a:miter lim="800000"/>
            <a:headEnd/>
            <a:tailEnd/>
          </a:ln>
        </p:spPr>
      </p:pic>
      <p:pic>
        <p:nvPicPr>
          <p:cNvPr id="7" name="Picture 1"/>
          <p:cNvPicPr>
            <a:picLocks noChangeAspect="1" noChangeArrowheads="1"/>
          </p:cNvPicPr>
          <p:nvPr userDrawn="1"/>
        </p:nvPicPr>
        <p:blipFill>
          <a:blip r:embed="rId3"/>
          <a:srcRect/>
          <a:stretch>
            <a:fillRect/>
          </a:stretch>
        </p:blipFill>
        <p:spPr bwMode="auto">
          <a:xfrm>
            <a:off x="6659563" y="701675"/>
            <a:ext cx="2019300" cy="1069975"/>
          </a:xfrm>
          <a:prstGeom prst="rect">
            <a:avLst/>
          </a:prstGeom>
          <a:noFill/>
          <a:ln w="9525">
            <a:noFill/>
            <a:miter lim="800000"/>
            <a:headEnd/>
            <a:tailEnd/>
          </a:ln>
        </p:spPr>
      </p:pic>
      <p:sp>
        <p:nvSpPr>
          <p:cNvPr id="8" name="TextBox 20"/>
          <p:cNvSpPr txBox="1"/>
          <p:nvPr userDrawn="1"/>
        </p:nvSpPr>
        <p:spPr>
          <a:xfrm>
            <a:off x="7313613" y="6427788"/>
            <a:ext cx="1444625" cy="254000"/>
          </a:xfrm>
          <a:prstGeom prst="rect">
            <a:avLst/>
          </a:prstGeom>
          <a:noFill/>
        </p:spPr>
        <p:txBody>
          <a:bodyPr wrap="none">
            <a:spAutoFit/>
          </a:bodyPr>
          <a:lstStyle/>
          <a:p>
            <a:pPr algn="ctr">
              <a:defRPr/>
            </a:pPr>
            <a:r>
              <a:rPr lang="en-US" sz="1050" b="1" dirty="0">
                <a:solidFill>
                  <a:srgbClr val="131313"/>
                </a:solidFill>
                <a:effectLst>
                  <a:outerShdw blurRad="552450" dir="2700000" sx="20000" sy="20000" algn="tl" rotWithShape="0">
                    <a:srgbClr val="FFFFFF"/>
                  </a:outerShdw>
                </a:effectLst>
                <a:latin typeface="Arial"/>
                <a:ea typeface="ヒラギノ角ゴ ProN W3" charset="0"/>
                <a:cs typeface="Arial"/>
                <a:sym typeface="Gill Sans" charset="0"/>
              </a:rPr>
              <a:t>© 2014 PerkinElmer</a:t>
            </a:r>
          </a:p>
        </p:txBody>
      </p:sp>
      <p:sp>
        <p:nvSpPr>
          <p:cNvPr id="11" name="Title 10"/>
          <p:cNvSpPr>
            <a:spLocks noGrp="1"/>
          </p:cNvSpPr>
          <p:nvPr>
            <p:ph type="title"/>
          </p:nvPr>
        </p:nvSpPr>
        <p:spPr>
          <a:xfrm>
            <a:off x="386535" y="384365"/>
            <a:ext cx="5994666" cy="740379"/>
          </a:xfrm>
          <a:prstGeom prst="rect">
            <a:avLst/>
          </a:prstGeom>
        </p:spPr>
        <p:txBody>
          <a:bodyPr/>
          <a:lstStyle>
            <a:lvl1pPr algn="l">
              <a:defRPr sz="3400" b="1">
                <a:solidFill>
                  <a:srgbClr val="6CB442"/>
                </a:solidFill>
                <a:latin typeface="Arial"/>
                <a:cs typeface="Arial"/>
              </a:defRPr>
            </a:lvl1pPr>
          </a:lstStyle>
          <a:p>
            <a:r>
              <a:rPr lang="en-US" dirty="0" smtClean="0"/>
              <a:t>Click to edit Master title style</a:t>
            </a:r>
            <a:endParaRPr lang="en-US" dirty="0"/>
          </a:p>
        </p:txBody>
      </p:sp>
      <p:sp>
        <p:nvSpPr>
          <p:cNvPr id="13" name="Text Placeholder 12"/>
          <p:cNvSpPr>
            <a:spLocks noGrp="1"/>
          </p:cNvSpPr>
          <p:nvPr>
            <p:ph type="body" sz="quarter" idx="10"/>
          </p:nvPr>
        </p:nvSpPr>
        <p:spPr>
          <a:xfrm>
            <a:off x="386358" y="1052736"/>
            <a:ext cx="5994797" cy="415014"/>
          </a:xfrm>
          <a:prstGeom prst="rect">
            <a:avLst/>
          </a:prstGeom>
        </p:spPr>
        <p:txBody>
          <a:bodyPr/>
          <a:lstStyle>
            <a:lvl1pPr marL="0" indent="0" algn="l">
              <a:buNone/>
              <a:defRPr sz="19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14" name="Text Placeholder 12"/>
          <p:cNvSpPr>
            <a:spLocks noGrp="1"/>
          </p:cNvSpPr>
          <p:nvPr>
            <p:ph type="body" sz="quarter" idx="11"/>
          </p:nvPr>
        </p:nvSpPr>
        <p:spPr>
          <a:xfrm>
            <a:off x="386358" y="1628800"/>
            <a:ext cx="5994797" cy="298190"/>
          </a:xfrm>
          <a:prstGeom prst="rect">
            <a:avLst/>
          </a:prstGeom>
        </p:spPr>
        <p:txBody>
          <a:bodyPr>
            <a:noAutofit/>
          </a:bodyPr>
          <a:lstStyle>
            <a:lvl1pPr marL="0" indent="0" algn="l">
              <a:buNone/>
              <a:defRPr sz="19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15" name="Text Placeholder 12"/>
          <p:cNvSpPr>
            <a:spLocks noGrp="1"/>
          </p:cNvSpPr>
          <p:nvPr>
            <p:ph type="body" sz="quarter" idx="12"/>
          </p:nvPr>
        </p:nvSpPr>
        <p:spPr>
          <a:xfrm>
            <a:off x="386358" y="1941721"/>
            <a:ext cx="5994797" cy="298190"/>
          </a:xfrm>
          <a:prstGeom prst="rect">
            <a:avLst/>
          </a:prstGeom>
        </p:spPr>
        <p:txBody>
          <a:bodyPr>
            <a:noAutofit/>
          </a:bodyPr>
          <a:lstStyle>
            <a:lvl1pPr marL="0" indent="0" algn="l">
              <a:buNone/>
              <a:defRPr sz="18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ver (Custom)">
    <p:spTree>
      <p:nvGrpSpPr>
        <p:cNvPr id="1" name=""/>
        <p:cNvGrpSpPr/>
        <p:nvPr/>
      </p:nvGrpSpPr>
      <p:grpSpPr>
        <a:xfrm>
          <a:off x="0" y="0"/>
          <a:ext cx="0" cy="0"/>
          <a:chOff x="0" y="0"/>
          <a:chExt cx="0" cy="0"/>
        </a:xfrm>
      </p:grpSpPr>
      <p:pic>
        <p:nvPicPr>
          <p:cNvPr id="8" name="Picture 1"/>
          <p:cNvPicPr>
            <a:picLocks noChangeAspect="1" noChangeArrowheads="1"/>
          </p:cNvPicPr>
          <p:nvPr userDrawn="1"/>
        </p:nvPicPr>
        <p:blipFill>
          <a:blip r:embed="rId2"/>
          <a:srcRect/>
          <a:stretch>
            <a:fillRect/>
          </a:stretch>
        </p:blipFill>
        <p:spPr bwMode="auto">
          <a:xfrm>
            <a:off x="6659563" y="701675"/>
            <a:ext cx="2019300" cy="1069975"/>
          </a:xfrm>
          <a:prstGeom prst="rect">
            <a:avLst/>
          </a:prstGeom>
          <a:noFill/>
          <a:ln w="9525">
            <a:noFill/>
            <a:miter lim="800000"/>
            <a:headEnd/>
            <a:tailEnd/>
          </a:ln>
        </p:spPr>
      </p:pic>
      <p:sp>
        <p:nvSpPr>
          <p:cNvPr id="9" name="Rectangle 19"/>
          <p:cNvSpPr/>
          <p:nvPr userDrawn="1"/>
        </p:nvSpPr>
        <p:spPr bwMode="auto">
          <a:xfrm>
            <a:off x="7704138" y="5516563"/>
            <a:ext cx="1439862" cy="1341437"/>
          </a:xfrm>
          <a:prstGeom prst="rect">
            <a:avLst/>
          </a:prstGeom>
          <a:solidFill>
            <a:schemeClr val="bg1"/>
          </a:solidFill>
          <a:ln w="25400" cap="flat" cmpd="sng" algn="ctr">
            <a:noFill/>
            <a:prstDash val="solid"/>
            <a:round/>
            <a:headEnd type="none" w="med" len="med"/>
            <a:tailEnd type="none" w="med" len="med"/>
          </a:ln>
          <a:effectLst/>
          <a:extLst/>
        </p:spPr>
        <p:txBody>
          <a:bodyPr lIns="38405" tIns="19202" rIns="38405" bIns="19202"/>
          <a:lstStyle/>
          <a:p>
            <a:pPr algn="ctr" defTabSz="384048">
              <a:defRPr/>
            </a:pPr>
            <a:endParaRPr lang="en-US">
              <a:latin typeface="Gill Sans" charset="0"/>
              <a:ea typeface="ヒラギノ角ゴ ProN W3" charset="0"/>
              <a:cs typeface="ヒラギノ角ゴ ProN W3" charset="0"/>
              <a:sym typeface="Gill Sans" charset="0"/>
            </a:endParaRPr>
          </a:p>
        </p:txBody>
      </p:sp>
      <p:sp>
        <p:nvSpPr>
          <p:cNvPr id="21" name="Picture Placeholder 3"/>
          <p:cNvSpPr>
            <a:spLocks noGrp="1"/>
          </p:cNvSpPr>
          <p:nvPr>
            <p:ph type="pic" sz="quarter" idx="13"/>
          </p:nvPr>
        </p:nvSpPr>
        <p:spPr>
          <a:xfrm>
            <a:off x="0" y="2520353"/>
            <a:ext cx="9144000" cy="4337647"/>
          </a:xfrm>
        </p:spPr>
        <p:txBody>
          <a:bodyPr rtlCol="0">
            <a:normAutofit/>
          </a:bodyPr>
          <a:lstStyle>
            <a:lvl1pPr marL="0" indent="0">
              <a:buNone/>
              <a:defRPr>
                <a:solidFill>
                  <a:srgbClr val="131313"/>
                </a:solidFill>
              </a:defRPr>
            </a:lvl1pPr>
          </a:lstStyle>
          <a:p>
            <a:pPr lvl="0"/>
            <a:r>
              <a:rPr lang="en-CA" noProof="0" smtClean="0">
                <a:sym typeface="Gill Sans" charset="0"/>
              </a:rPr>
              <a:t>Drag picture to placeholder or click icon to add</a:t>
            </a:r>
            <a:endParaRPr lang="en-US" noProof="0" dirty="0">
              <a:sym typeface="Gill Sans" charset="0"/>
            </a:endParaRPr>
          </a:p>
        </p:txBody>
      </p:sp>
      <p:sp>
        <p:nvSpPr>
          <p:cNvPr id="11" name="Title 10"/>
          <p:cNvSpPr>
            <a:spLocks noGrp="1"/>
          </p:cNvSpPr>
          <p:nvPr>
            <p:ph type="title"/>
          </p:nvPr>
        </p:nvSpPr>
        <p:spPr>
          <a:xfrm>
            <a:off x="386535" y="384365"/>
            <a:ext cx="5994666" cy="740379"/>
          </a:xfrm>
          <a:prstGeom prst="rect">
            <a:avLst/>
          </a:prstGeom>
        </p:spPr>
        <p:txBody>
          <a:bodyPr/>
          <a:lstStyle>
            <a:lvl1pPr algn="l">
              <a:defRPr sz="3400" b="1">
                <a:solidFill>
                  <a:srgbClr val="6CB442"/>
                </a:solidFill>
                <a:latin typeface="Arial"/>
                <a:cs typeface="Arial"/>
              </a:defRPr>
            </a:lvl1pPr>
          </a:lstStyle>
          <a:p>
            <a:r>
              <a:rPr lang="en-US" dirty="0" smtClean="0"/>
              <a:t>Click to edit Master title style</a:t>
            </a:r>
            <a:endParaRPr lang="en-US" dirty="0"/>
          </a:p>
        </p:txBody>
      </p:sp>
      <p:sp>
        <p:nvSpPr>
          <p:cNvPr id="13" name="Text Placeholder 12"/>
          <p:cNvSpPr>
            <a:spLocks noGrp="1"/>
          </p:cNvSpPr>
          <p:nvPr>
            <p:ph type="body" sz="quarter" idx="10"/>
          </p:nvPr>
        </p:nvSpPr>
        <p:spPr>
          <a:xfrm>
            <a:off x="386358" y="1052736"/>
            <a:ext cx="5994797" cy="415014"/>
          </a:xfrm>
          <a:prstGeom prst="rect">
            <a:avLst/>
          </a:prstGeom>
        </p:spPr>
        <p:txBody>
          <a:bodyPr/>
          <a:lstStyle>
            <a:lvl1pPr marL="0" indent="0" algn="l">
              <a:buNone/>
              <a:defRPr sz="19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14" name="Text Placeholder 12"/>
          <p:cNvSpPr>
            <a:spLocks noGrp="1"/>
          </p:cNvSpPr>
          <p:nvPr>
            <p:ph type="body" sz="quarter" idx="11"/>
          </p:nvPr>
        </p:nvSpPr>
        <p:spPr>
          <a:xfrm>
            <a:off x="386358" y="1628800"/>
            <a:ext cx="5994797" cy="298190"/>
          </a:xfrm>
          <a:prstGeom prst="rect">
            <a:avLst/>
          </a:prstGeom>
        </p:spPr>
        <p:txBody>
          <a:bodyPr>
            <a:noAutofit/>
          </a:bodyPr>
          <a:lstStyle>
            <a:lvl1pPr marL="0" indent="0" algn="l">
              <a:buNone/>
              <a:defRPr sz="19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15" name="Text Placeholder 12"/>
          <p:cNvSpPr>
            <a:spLocks noGrp="1"/>
          </p:cNvSpPr>
          <p:nvPr>
            <p:ph type="body" sz="quarter" idx="12"/>
          </p:nvPr>
        </p:nvSpPr>
        <p:spPr>
          <a:xfrm>
            <a:off x="386358" y="1941721"/>
            <a:ext cx="5994797" cy="298190"/>
          </a:xfrm>
          <a:prstGeom prst="rect">
            <a:avLst/>
          </a:prstGeom>
        </p:spPr>
        <p:txBody>
          <a:bodyPr>
            <a:noAutofit/>
          </a:bodyPr>
          <a:lstStyle>
            <a:lvl1pPr marL="0" indent="0" algn="l">
              <a:buNone/>
              <a:defRPr sz="18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7" name="Text Placeholder 3"/>
          <p:cNvSpPr>
            <a:spLocks noGrp="1"/>
          </p:cNvSpPr>
          <p:nvPr>
            <p:ph type="body" sz="quarter" idx="17"/>
          </p:nvPr>
        </p:nvSpPr>
        <p:spPr>
          <a:xfrm>
            <a:off x="4299124" y="6456452"/>
            <a:ext cx="4395518" cy="213783"/>
          </a:xfrm>
        </p:spPr>
        <p:txBody>
          <a:bodyPr>
            <a:noAutofit/>
          </a:bodyPr>
          <a:lstStyle>
            <a:lvl1pPr marL="0" indent="0" algn="r">
              <a:buNone/>
              <a:defRPr sz="1050" b="1" baseline="0"/>
            </a:lvl1pPr>
            <a:lvl2pPr marL="438858" indent="0">
              <a:buNone/>
              <a:defRPr sz="1050"/>
            </a:lvl2pPr>
            <a:lvl3pPr marL="877338" indent="0">
              <a:buNone/>
              <a:defRPr sz="1050"/>
            </a:lvl3pPr>
            <a:lvl4pPr marL="1270458" indent="0">
              <a:buNone/>
              <a:defRPr sz="1050"/>
            </a:lvl4pPr>
            <a:lvl5pPr marL="1693818" indent="0">
              <a:buNone/>
              <a:defRPr sz="1050"/>
            </a:lvl5pPr>
          </a:lstStyle>
          <a:p>
            <a:pPr lvl="0"/>
            <a:r>
              <a:rPr lang="en-US" dirty="0" smtClean="0"/>
              <a:t>Click to edit Master text styles</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Family)">
    <p:spTree>
      <p:nvGrpSpPr>
        <p:cNvPr id="1" name=""/>
        <p:cNvGrpSpPr/>
        <p:nvPr/>
      </p:nvGrpSpPr>
      <p:grpSpPr>
        <a:xfrm>
          <a:off x="0" y="0"/>
          <a:ext cx="0" cy="0"/>
          <a:chOff x="0" y="0"/>
          <a:chExt cx="0" cy="0"/>
        </a:xfrm>
      </p:grpSpPr>
      <p:pic>
        <p:nvPicPr>
          <p:cNvPr id="3" name="Picture 5" descr="pics_0000_Untitled.jpg"/>
          <p:cNvPicPr>
            <a:picLocks noChangeAspect="1"/>
          </p:cNvPicPr>
          <p:nvPr userDrawn="1"/>
        </p:nvPicPr>
        <p:blipFill>
          <a:blip r:embed="rId2"/>
          <a:srcRect/>
          <a:stretch>
            <a:fillRect/>
          </a:stretch>
        </p:blipFill>
        <p:spPr bwMode="auto">
          <a:xfrm>
            <a:off x="0" y="0"/>
            <a:ext cx="9144000" cy="4343400"/>
          </a:xfrm>
          <a:prstGeom prst="rect">
            <a:avLst/>
          </a:prstGeom>
          <a:noFill/>
          <a:ln w="9525">
            <a:noFill/>
            <a:miter lim="800000"/>
            <a:headEnd/>
            <a:tailEnd/>
          </a:ln>
        </p:spPr>
      </p:pic>
      <p:sp>
        <p:nvSpPr>
          <p:cNvPr id="11" name="Title 10"/>
          <p:cNvSpPr>
            <a:spLocks noGrp="1"/>
          </p:cNvSpPr>
          <p:nvPr>
            <p:ph type="title"/>
          </p:nvPr>
        </p:nvSpPr>
        <p:spPr>
          <a:xfrm>
            <a:off x="386535" y="5182081"/>
            <a:ext cx="8370930" cy="740379"/>
          </a:xfrm>
          <a:prstGeom prst="rect">
            <a:avLst/>
          </a:prstGeom>
        </p:spPr>
        <p:txBody>
          <a:bodyPr anchor="ctr">
            <a:normAutofit/>
          </a:bodyPr>
          <a:lstStyle>
            <a:lvl1pPr algn="l">
              <a:defRPr sz="3200" b="1">
                <a:solidFill>
                  <a:srgbClr val="6CB442"/>
                </a:solidFill>
                <a:latin typeface="Arial"/>
                <a:cs typeface="Arial"/>
              </a:defRPr>
            </a:lvl1pPr>
          </a:lstStyle>
          <a:p>
            <a:r>
              <a:rPr lang="en-US" dirty="0" smtClean="0"/>
              <a:t>Click to edit Master title style</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 3">
    <p:spTree>
      <p:nvGrpSpPr>
        <p:cNvPr id="1" name=""/>
        <p:cNvGrpSpPr/>
        <p:nvPr/>
      </p:nvGrpSpPr>
      <p:grpSpPr>
        <a:xfrm>
          <a:off x="0" y="0"/>
          <a:ext cx="0" cy="0"/>
          <a:chOff x="0" y="0"/>
          <a:chExt cx="0" cy="0"/>
        </a:xfrm>
      </p:grpSpPr>
      <p:pic>
        <p:nvPicPr>
          <p:cNvPr id="6" name="Picture 1" descr="pics_0007_Layer 2.jpg"/>
          <p:cNvPicPr>
            <a:picLocks noChangeAspect="1"/>
          </p:cNvPicPr>
          <p:nvPr userDrawn="1"/>
        </p:nvPicPr>
        <p:blipFill>
          <a:blip r:embed="rId2"/>
          <a:srcRect/>
          <a:stretch>
            <a:fillRect/>
          </a:stretch>
        </p:blipFill>
        <p:spPr bwMode="auto">
          <a:xfrm>
            <a:off x="0" y="2514600"/>
            <a:ext cx="9144000" cy="4343400"/>
          </a:xfrm>
          <a:prstGeom prst="rect">
            <a:avLst/>
          </a:prstGeom>
          <a:noFill/>
          <a:ln w="9525">
            <a:noFill/>
            <a:miter lim="800000"/>
            <a:headEnd/>
            <a:tailEnd/>
          </a:ln>
        </p:spPr>
      </p:pic>
      <p:pic>
        <p:nvPicPr>
          <p:cNvPr id="7" name="Picture 1"/>
          <p:cNvPicPr>
            <a:picLocks noChangeAspect="1" noChangeArrowheads="1"/>
          </p:cNvPicPr>
          <p:nvPr userDrawn="1"/>
        </p:nvPicPr>
        <p:blipFill>
          <a:blip r:embed="rId3"/>
          <a:srcRect/>
          <a:stretch>
            <a:fillRect/>
          </a:stretch>
        </p:blipFill>
        <p:spPr bwMode="auto">
          <a:xfrm>
            <a:off x="6659563" y="701675"/>
            <a:ext cx="2019300" cy="1069975"/>
          </a:xfrm>
          <a:prstGeom prst="rect">
            <a:avLst/>
          </a:prstGeom>
          <a:noFill/>
          <a:ln w="9525">
            <a:noFill/>
            <a:miter lim="800000"/>
            <a:headEnd/>
            <a:tailEnd/>
          </a:ln>
        </p:spPr>
      </p:pic>
      <p:sp>
        <p:nvSpPr>
          <p:cNvPr id="8" name="TextBox 20"/>
          <p:cNvSpPr txBox="1"/>
          <p:nvPr userDrawn="1"/>
        </p:nvSpPr>
        <p:spPr>
          <a:xfrm>
            <a:off x="7312025" y="6427788"/>
            <a:ext cx="1446213" cy="254000"/>
          </a:xfrm>
          <a:prstGeom prst="rect">
            <a:avLst/>
          </a:prstGeom>
          <a:noFill/>
        </p:spPr>
        <p:txBody>
          <a:bodyPr wrap="none">
            <a:spAutoFit/>
          </a:bodyPr>
          <a:lstStyle/>
          <a:p>
            <a:pPr algn="ctr">
              <a:defRPr/>
            </a:pPr>
            <a:r>
              <a:rPr lang="en-US" sz="1050" b="1" dirty="0">
                <a:solidFill>
                  <a:srgbClr val="131313"/>
                </a:solidFill>
                <a:effectLst>
                  <a:outerShdw blurRad="552450" dir="2700000" sx="20000" sy="20000" algn="tl" rotWithShape="0">
                    <a:schemeClr val="bg1"/>
                  </a:outerShdw>
                </a:effectLst>
                <a:latin typeface="Arial"/>
                <a:ea typeface="ヒラギノ角ゴ ProN W3" charset="0"/>
                <a:cs typeface="Arial"/>
                <a:sym typeface="Gill Sans" charset="0"/>
              </a:rPr>
              <a:t>© 2016 PerkinElmer</a:t>
            </a:r>
          </a:p>
        </p:txBody>
      </p:sp>
      <p:sp>
        <p:nvSpPr>
          <p:cNvPr id="11" name="Title 10"/>
          <p:cNvSpPr>
            <a:spLocks noGrp="1"/>
          </p:cNvSpPr>
          <p:nvPr>
            <p:ph type="title"/>
          </p:nvPr>
        </p:nvSpPr>
        <p:spPr>
          <a:xfrm>
            <a:off x="386535" y="384365"/>
            <a:ext cx="5994666" cy="740379"/>
          </a:xfrm>
          <a:prstGeom prst="rect">
            <a:avLst/>
          </a:prstGeom>
        </p:spPr>
        <p:txBody>
          <a:bodyPr/>
          <a:lstStyle>
            <a:lvl1pPr algn="l">
              <a:defRPr sz="3400" b="1">
                <a:solidFill>
                  <a:schemeClr val="accent2"/>
                </a:solidFill>
                <a:latin typeface="Arial"/>
                <a:cs typeface="Arial"/>
              </a:defRPr>
            </a:lvl1pPr>
          </a:lstStyle>
          <a:p>
            <a:r>
              <a:rPr lang="en-US" dirty="0" smtClean="0"/>
              <a:t>Click to edit Master title style</a:t>
            </a:r>
            <a:endParaRPr lang="en-US" dirty="0"/>
          </a:p>
        </p:txBody>
      </p:sp>
      <p:sp>
        <p:nvSpPr>
          <p:cNvPr id="13" name="Text Placeholder 12"/>
          <p:cNvSpPr>
            <a:spLocks noGrp="1"/>
          </p:cNvSpPr>
          <p:nvPr>
            <p:ph type="body" sz="quarter" idx="10"/>
          </p:nvPr>
        </p:nvSpPr>
        <p:spPr>
          <a:xfrm>
            <a:off x="386358" y="1052736"/>
            <a:ext cx="5994797" cy="415014"/>
          </a:xfrm>
          <a:prstGeom prst="rect">
            <a:avLst/>
          </a:prstGeom>
        </p:spPr>
        <p:txBody>
          <a:bodyPr/>
          <a:lstStyle>
            <a:lvl1pPr marL="0" indent="0" algn="l">
              <a:buNone/>
              <a:defRPr sz="19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14" name="Text Placeholder 12"/>
          <p:cNvSpPr>
            <a:spLocks noGrp="1"/>
          </p:cNvSpPr>
          <p:nvPr>
            <p:ph type="body" sz="quarter" idx="11"/>
          </p:nvPr>
        </p:nvSpPr>
        <p:spPr>
          <a:xfrm>
            <a:off x="386358" y="1628800"/>
            <a:ext cx="5994797" cy="298190"/>
          </a:xfrm>
          <a:prstGeom prst="rect">
            <a:avLst/>
          </a:prstGeom>
        </p:spPr>
        <p:txBody>
          <a:bodyPr>
            <a:noAutofit/>
          </a:bodyPr>
          <a:lstStyle>
            <a:lvl1pPr marL="0" indent="0" algn="l">
              <a:buNone/>
              <a:defRPr sz="19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15" name="Text Placeholder 12"/>
          <p:cNvSpPr>
            <a:spLocks noGrp="1"/>
          </p:cNvSpPr>
          <p:nvPr>
            <p:ph type="body" sz="quarter" idx="12"/>
          </p:nvPr>
        </p:nvSpPr>
        <p:spPr>
          <a:xfrm>
            <a:off x="386358" y="1941721"/>
            <a:ext cx="5994797" cy="298190"/>
          </a:xfrm>
          <a:prstGeom prst="rect">
            <a:avLst/>
          </a:prstGeom>
        </p:spPr>
        <p:txBody>
          <a:bodyPr>
            <a:noAutofit/>
          </a:bodyPr>
          <a:lstStyle>
            <a:lvl1pPr marL="0" indent="0" algn="l">
              <a:buNone/>
              <a:defRPr sz="18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Energy)">
    <p:spTree>
      <p:nvGrpSpPr>
        <p:cNvPr id="1" name=""/>
        <p:cNvGrpSpPr/>
        <p:nvPr/>
      </p:nvGrpSpPr>
      <p:grpSpPr>
        <a:xfrm>
          <a:off x="0" y="0"/>
          <a:ext cx="0" cy="0"/>
          <a:chOff x="0" y="0"/>
          <a:chExt cx="0" cy="0"/>
        </a:xfrm>
      </p:grpSpPr>
      <p:pic>
        <p:nvPicPr>
          <p:cNvPr id="3" name="Picture 5" descr="pics_0002_Layer 8.jpg"/>
          <p:cNvPicPr>
            <a:picLocks noChangeAspect="1"/>
          </p:cNvPicPr>
          <p:nvPr userDrawn="1"/>
        </p:nvPicPr>
        <p:blipFill>
          <a:blip r:embed="rId2"/>
          <a:srcRect/>
          <a:stretch>
            <a:fillRect/>
          </a:stretch>
        </p:blipFill>
        <p:spPr bwMode="auto">
          <a:xfrm>
            <a:off x="0" y="0"/>
            <a:ext cx="9144000" cy="4343400"/>
          </a:xfrm>
          <a:prstGeom prst="rect">
            <a:avLst/>
          </a:prstGeom>
          <a:noFill/>
          <a:ln w="9525">
            <a:noFill/>
            <a:miter lim="800000"/>
            <a:headEnd/>
            <a:tailEnd/>
          </a:ln>
        </p:spPr>
      </p:pic>
      <p:sp>
        <p:nvSpPr>
          <p:cNvPr id="4" name="Title 10"/>
          <p:cNvSpPr>
            <a:spLocks noGrp="1"/>
          </p:cNvSpPr>
          <p:nvPr>
            <p:ph type="title"/>
          </p:nvPr>
        </p:nvSpPr>
        <p:spPr>
          <a:xfrm>
            <a:off x="386535" y="5182081"/>
            <a:ext cx="8370930" cy="740379"/>
          </a:xfrm>
          <a:prstGeom prst="rect">
            <a:avLst/>
          </a:prstGeom>
        </p:spPr>
        <p:txBody>
          <a:bodyPr anchor="ctr">
            <a:normAutofit/>
          </a:bodyPr>
          <a:lstStyle>
            <a:lvl1pPr algn="l">
              <a:defRPr sz="3200" b="1">
                <a:solidFill>
                  <a:srgbClr val="6CB442"/>
                </a:solidFill>
                <a:latin typeface="Arial"/>
                <a:cs typeface="Arial"/>
              </a:defRPr>
            </a:lvl1pPr>
          </a:lstStyle>
          <a:p>
            <a:r>
              <a:rPr lang="en-US" dirty="0" smtClean="0"/>
              <a:t>Click to edit Master title style</a:t>
            </a:r>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Medical Research)">
    <p:spTree>
      <p:nvGrpSpPr>
        <p:cNvPr id="1" name=""/>
        <p:cNvGrpSpPr/>
        <p:nvPr/>
      </p:nvGrpSpPr>
      <p:grpSpPr>
        <a:xfrm>
          <a:off x="0" y="0"/>
          <a:ext cx="0" cy="0"/>
          <a:chOff x="0" y="0"/>
          <a:chExt cx="0" cy="0"/>
        </a:xfrm>
      </p:grpSpPr>
      <p:pic>
        <p:nvPicPr>
          <p:cNvPr id="3" name="Picture 5" descr="pics_0005_Layer 4.jpg"/>
          <p:cNvPicPr>
            <a:picLocks noChangeAspect="1"/>
          </p:cNvPicPr>
          <p:nvPr userDrawn="1"/>
        </p:nvPicPr>
        <p:blipFill>
          <a:blip r:embed="rId2"/>
          <a:srcRect/>
          <a:stretch>
            <a:fillRect/>
          </a:stretch>
        </p:blipFill>
        <p:spPr bwMode="auto">
          <a:xfrm>
            <a:off x="0" y="0"/>
            <a:ext cx="9144000" cy="4343400"/>
          </a:xfrm>
          <a:prstGeom prst="rect">
            <a:avLst/>
          </a:prstGeom>
          <a:noFill/>
          <a:ln w="9525">
            <a:noFill/>
            <a:miter lim="800000"/>
            <a:headEnd/>
            <a:tailEnd/>
          </a:ln>
        </p:spPr>
      </p:pic>
      <p:sp>
        <p:nvSpPr>
          <p:cNvPr id="5" name="Title 10"/>
          <p:cNvSpPr>
            <a:spLocks noGrp="1"/>
          </p:cNvSpPr>
          <p:nvPr>
            <p:ph type="title"/>
          </p:nvPr>
        </p:nvSpPr>
        <p:spPr>
          <a:xfrm>
            <a:off x="386535" y="5182081"/>
            <a:ext cx="8370930" cy="740379"/>
          </a:xfrm>
          <a:prstGeom prst="rect">
            <a:avLst/>
          </a:prstGeom>
        </p:spPr>
        <p:txBody>
          <a:bodyPr anchor="ctr">
            <a:normAutofit/>
          </a:bodyPr>
          <a:lstStyle>
            <a:lvl1pPr algn="l">
              <a:defRPr sz="3200" b="1">
                <a:solidFill>
                  <a:srgbClr val="6CB442"/>
                </a:solidFill>
                <a:latin typeface="Arial"/>
                <a:cs typeface="Arial"/>
              </a:defRPr>
            </a:lvl1pPr>
          </a:lstStyle>
          <a:p>
            <a:r>
              <a:rPr lang="en-US" dirty="0" smtClean="0"/>
              <a:t>Click to edit Master title style</a:t>
            </a:r>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Divider (Pharma)">
    <p:spTree>
      <p:nvGrpSpPr>
        <p:cNvPr id="1" name=""/>
        <p:cNvGrpSpPr/>
        <p:nvPr/>
      </p:nvGrpSpPr>
      <p:grpSpPr>
        <a:xfrm>
          <a:off x="0" y="0"/>
          <a:ext cx="0" cy="0"/>
          <a:chOff x="0" y="0"/>
          <a:chExt cx="0" cy="0"/>
        </a:xfrm>
      </p:grpSpPr>
      <p:pic>
        <p:nvPicPr>
          <p:cNvPr id="3" name="Picture 1" descr="pics_0003_Layer-7.jpg"/>
          <p:cNvPicPr>
            <a:picLocks noChangeAspect="1"/>
          </p:cNvPicPr>
          <p:nvPr userDrawn="1"/>
        </p:nvPicPr>
        <p:blipFill>
          <a:blip r:embed="rId2"/>
          <a:srcRect/>
          <a:stretch>
            <a:fillRect/>
          </a:stretch>
        </p:blipFill>
        <p:spPr bwMode="auto">
          <a:xfrm>
            <a:off x="0" y="0"/>
            <a:ext cx="9144000" cy="4343400"/>
          </a:xfrm>
          <a:prstGeom prst="rect">
            <a:avLst/>
          </a:prstGeom>
          <a:noFill/>
          <a:ln w="9525">
            <a:noFill/>
            <a:miter lim="800000"/>
            <a:headEnd/>
            <a:tailEnd/>
          </a:ln>
        </p:spPr>
      </p:pic>
      <p:sp>
        <p:nvSpPr>
          <p:cNvPr id="5" name="Title 10"/>
          <p:cNvSpPr>
            <a:spLocks noGrp="1"/>
          </p:cNvSpPr>
          <p:nvPr>
            <p:ph type="title"/>
          </p:nvPr>
        </p:nvSpPr>
        <p:spPr>
          <a:xfrm>
            <a:off x="386535" y="5182081"/>
            <a:ext cx="8370930" cy="740379"/>
          </a:xfrm>
          <a:prstGeom prst="rect">
            <a:avLst/>
          </a:prstGeom>
        </p:spPr>
        <p:txBody>
          <a:bodyPr anchor="ctr">
            <a:normAutofit/>
          </a:bodyPr>
          <a:lstStyle>
            <a:lvl1pPr algn="l">
              <a:defRPr sz="3200" b="1">
                <a:solidFill>
                  <a:srgbClr val="6CB442"/>
                </a:solidFill>
                <a:latin typeface="Arial"/>
                <a:cs typeface="Arial"/>
              </a:defRPr>
            </a:lvl1pPr>
          </a:lstStyle>
          <a:p>
            <a:r>
              <a:rPr lang="en-US" dirty="0" smtClean="0"/>
              <a:t>Click to edit Master title style</a:t>
            </a:r>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Custom)">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364792"/>
          </a:xfrm>
        </p:spPr>
        <p:txBody>
          <a:bodyPr rtlCol="0">
            <a:normAutofit/>
          </a:bodyPr>
          <a:lstStyle>
            <a:lvl1pPr marL="0" indent="0">
              <a:buNone/>
              <a:defRPr/>
            </a:lvl1pPr>
          </a:lstStyle>
          <a:p>
            <a:pPr lvl="0"/>
            <a:r>
              <a:rPr lang="en-CA" noProof="0" smtClean="0">
                <a:sym typeface="Gill Sans" charset="0"/>
              </a:rPr>
              <a:t>Drag picture to placeholder or click icon to add</a:t>
            </a:r>
            <a:endParaRPr lang="en-US" noProof="0" dirty="0">
              <a:sym typeface="Gill Sans" charset="0"/>
            </a:endParaRPr>
          </a:p>
        </p:txBody>
      </p:sp>
      <p:sp>
        <p:nvSpPr>
          <p:cNvPr id="5" name="Title 10"/>
          <p:cNvSpPr>
            <a:spLocks noGrp="1"/>
          </p:cNvSpPr>
          <p:nvPr>
            <p:ph type="title"/>
          </p:nvPr>
        </p:nvSpPr>
        <p:spPr>
          <a:xfrm>
            <a:off x="386535" y="5182081"/>
            <a:ext cx="8370930" cy="740379"/>
          </a:xfrm>
          <a:prstGeom prst="rect">
            <a:avLst/>
          </a:prstGeom>
        </p:spPr>
        <p:txBody>
          <a:bodyPr anchor="ctr">
            <a:normAutofit/>
          </a:bodyPr>
          <a:lstStyle>
            <a:lvl1pPr algn="l">
              <a:defRPr sz="3200" b="1">
                <a:solidFill>
                  <a:srgbClr val="6CB442"/>
                </a:solidFill>
                <a:latin typeface="Arial"/>
                <a:cs typeface="Arial"/>
              </a:defRPr>
            </a:lvl1pPr>
          </a:lstStyle>
          <a:p>
            <a:r>
              <a:rPr lang="en-US" dirty="0" smtClean="0"/>
              <a:t>Click to edit Master title style</a:t>
            </a:r>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5" name="Picture 30" descr="pics_0006_Layer-3.jpg"/>
          <p:cNvPicPr>
            <a:picLocks noChangeAspect="1"/>
          </p:cNvPicPr>
          <p:nvPr userDrawn="1"/>
        </p:nvPicPr>
        <p:blipFill>
          <a:blip r:embed="rId2"/>
          <a:srcRect/>
          <a:stretch>
            <a:fillRect/>
          </a:stretch>
        </p:blipFill>
        <p:spPr bwMode="auto">
          <a:xfrm>
            <a:off x="0" y="0"/>
            <a:ext cx="9144000" cy="4343400"/>
          </a:xfrm>
          <a:prstGeom prst="rect">
            <a:avLst/>
          </a:prstGeom>
          <a:noFill/>
          <a:ln w="9525">
            <a:noFill/>
            <a:miter lim="800000"/>
            <a:headEnd/>
            <a:tailEnd/>
          </a:ln>
        </p:spPr>
      </p:pic>
      <p:sp>
        <p:nvSpPr>
          <p:cNvPr id="11" name="Title 10"/>
          <p:cNvSpPr>
            <a:spLocks noGrp="1"/>
          </p:cNvSpPr>
          <p:nvPr>
            <p:ph type="title"/>
          </p:nvPr>
        </p:nvSpPr>
        <p:spPr>
          <a:xfrm>
            <a:off x="386535" y="4365104"/>
            <a:ext cx="8370930" cy="740379"/>
          </a:xfrm>
          <a:prstGeom prst="rect">
            <a:avLst/>
          </a:prstGeom>
        </p:spPr>
        <p:txBody>
          <a:bodyPr anchor="ctr">
            <a:normAutofit/>
          </a:bodyPr>
          <a:lstStyle>
            <a:lvl1pPr algn="l">
              <a:defRPr sz="2500" b="1">
                <a:solidFill>
                  <a:srgbClr val="6CB442"/>
                </a:solidFill>
                <a:latin typeface="Arial"/>
                <a:cs typeface="Arial"/>
              </a:defRPr>
            </a:lvl1pPr>
          </a:lstStyle>
          <a:p>
            <a:r>
              <a:rPr lang="en-US" dirty="0" smtClean="0"/>
              <a:t>Click to edit Master title style</a:t>
            </a:r>
            <a:endParaRPr lang="en-US" dirty="0"/>
          </a:p>
        </p:txBody>
      </p:sp>
      <p:sp>
        <p:nvSpPr>
          <p:cNvPr id="18" name="Text Placeholder 12"/>
          <p:cNvSpPr>
            <a:spLocks noGrp="1"/>
          </p:cNvSpPr>
          <p:nvPr>
            <p:ph type="body" sz="quarter" idx="12"/>
          </p:nvPr>
        </p:nvSpPr>
        <p:spPr>
          <a:xfrm>
            <a:off x="386358" y="5481228"/>
            <a:ext cx="2295432" cy="262186"/>
          </a:xfrm>
          <a:prstGeom prst="rect">
            <a:avLst/>
          </a:prstGeom>
        </p:spPr>
        <p:txBody>
          <a:bodyPr/>
          <a:lstStyle>
            <a:lvl1pPr marL="0" indent="0" algn="l">
              <a:buNone/>
              <a:defRPr sz="1400">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19" name="Text Placeholder 12"/>
          <p:cNvSpPr>
            <a:spLocks noGrp="1"/>
          </p:cNvSpPr>
          <p:nvPr>
            <p:ph type="body" sz="quarter" idx="13"/>
          </p:nvPr>
        </p:nvSpPr>
        <p:spPr>
          <a:xfrm>
            <a:off x="386358" y="5193196"/>
            <a:ext cx="2295432" cy="262186"/>
          </a:xfrm>
          <a:prstGeom prst="rect">
            <a:avLst/>
          </a:prstGeom>
        </p:spPr>
        <p:txBody>
          <a:bodyPr/>
          <a:lstStyle>
            <a:lvl1pPr marL="0" indent="0" algn="l">
              <a:buNone/>
              <a:defRPr sz="1600" b="1">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0" name="Text Placeholder 12"/>
          <p:cNvSpPr>
            <a:spLocks noGrp="1"/>
          </p:cNvSpPr>
          <p:nvPr>
            <p:ph type="body" sz="quarter" idx="14"/>
          </p:nvPr>
        </p:nvSpPr>
        <p:spPr>
          <a:xfrm>
            <a:off x="386358" y="5752549"/>
            <a:ext cx="2295432" cy="262186"/>
          </a:xfrm>
          <a:prstGeom prst="rect">
            <a:avLst/>
          </a:prstGeom>
        </p:spPr>
        <p:txBody>
          <a:bodyPr/>
          <a:lstStyle>
            <a:lvl1pPr marL="0" indent="0" algn="l">
              <a:buNone/>
              <a:defRPr sz="1400">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1" name="Text Placeholder 12"/>
          <p:cNvSpPr>
            <a:spLocks noGrp="1"/>
          </p:cNvSpPr>
          <p:nvPr>
            <p:ph type="body" sz="quarter" idx="15"/>
          </p:nvPr>
        </p:nvSpPr>
        <p:spPr>
          <a:xfrm>
            <a:off x="386358" y="6018707"/>
            <a:ext cx="2295432" cy="262186"/>
          </a:xfrm>
          <a:prstGeom prst="rect">
            <a:avLst/>
          </a:prstGeom>
        </p:spPr>
        <p:txBody>
          <a:bodyPr>
            <a:noAutofit/>
          </a:bodyPr>
          <a:lstStyle>
            <a:lvl1pPr marL="0" indent="0" algn="l">
              <a:buNone/>
              <a:defRPr sz="1400">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2" name="Text Placeholder 12"/>
          <p:cNvSpPr>
            <a:spLocks noGrp="1"/>
          </p:cNvSpPr>
          <p:nvPr>
            <p:ph type="body" sz="quarter" idx="16"/>
          </p:nvPr>
        </p:nvSpPr>
        <p:spPr>
          <a:xfrm>
            <a:off x="3437874" y="5481228"/>
            <a:ext cx="2295432" cy="262186"/>
          </a:xfrm>
          <a:prstGeom prst="rect">
            <a:avLst/>
          </a:prstGeom>
        </p:spPr>
        <p:txBody>
          <a:bodyPr/>
          <a:lstStyle>
            <a:lvl1pPr marL="0" indent="0" algn="l">
              <a:buNone/>
              <a:defRPr sz="1400">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3" name="Text Placeholder 12"/>
          <p:cNvSpPr>
            <a:spLocks noGrp="1"/>
          </p:cNvSpPr>
          <p:nvPr>
            <p:ph type="body" sz="quarter" idx="17"/>
          </p:nvPr>
        </p:nvSpPr>
        <p:spPr>
          <a:xfrm>
            <a:off x="3437874" y="5193196"/>
            <a:ext cx="2295432" cy="262186"/>
          </a:xfrm>
          <a:prstGeom prst="rect">
            <a:avLst/>
          </a:prstGeom>
        </p:spPr>
        <p:txBody>
          <a:bodyPr/>
          <a:lstStyle>
            <a:lvl1pPr marL="0" indent="0" algn="l">
              <a:buNone/>
              <a:defRPr sz="1600" b="1">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4" name="Text Placeholder 12"/>
          <p:cNvSpPr>
            <a:spLocks noGrp="1"/>
          </p:cNvSpPr>
          <p:nvPr>
            <p:ph type="body" sz="quarter" idx="18"/>
          </p:nvPr>
        </p:nvSpPr>
        <p:spPr>
          <a:xfrm>
            <a:off x="3437874" y="5752549"/>
            <a:ext cx="2295432" cy="262186"/>
          </a:xfrm>
          <a:prstGeom prst="rect">
            <a:avLst/>
          </a:prstGeom>
        </p:spPr>
        <p:txBody>
          <a:bodyPr/>
          <a:lstStyle>
            <a:lvl1pPr marL="0" indent="0" algn="l">
              <a:buNone/>
              <a:defRPr sz="1400">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5" name="Text Placeholder 12"/>
          <p:cNvSpPr>
            <a:spLocks noGrp="1"/>
          </p:cNvSpPr>
          <p:nvPr>
            <p:ph type="body" sz="quarter" idx="19"/>
          </p:nvPr>
        </p:nvSpPr>
        <p:spPr>
          <a:xfrm>
            <a:off x="3437874" y="6018707"/>
            <a:ext cx="2295432" cy="262186"/>
          </a:xfrm>
          <a:prstGeom prst="rect">
            <a:avLst/>
          </a:prstGeom>
        </p:spPr>
        <p:txBody>
          <a:bodyPr>
            <a:noAutofit/>
          </a:bodyPr>
          <a:lstStyle>
            <a:lvl1pPr marL="0" indent="0" algn="l">
              <a:buNone/>
              <a:defRPr sz="1400">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6" name="Text Placeholder 12"/>
          <p:cNvSpPr>
            <a:spLocks noGrp="1"/>
          </p:cNvSpPr>
          <p:nvPr>
            <p:ph type="body" sz="quarter" idx="20"/>
          </p:nvPr>
        </p:nvSpPr>
        <p:spPr>
          <a:xfrm>
            <a:off x="6462210" y="5481228"/>
            <a:ext cx="2295432" cy="262186"/>
          </a:xfrm>
          <a:prstGeom prst="rect">
            <a:avLst/>
          </a:prstGeom>
        </p:spPr>
        <p:txBody>
          <a:bodyPr/>
          <a:lstStyle>
            <a:lvl1pPr marL="0" indent="0" algn="l">
              <a:buNone/>
              <a:defRPr sz="1400">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7" name="Text Placeholder 12"/>
          <p:cNvSpPr>
            <a:spLocks noGrp="1"/>
          </p:cNvSpPr>
          <p:nvPr>
            <p:ph type="body" sz="quarter" idx="21"/>
          </p:nvPr>
        </p:nvSpPr>
        <p:spPr>
          <a:xfrm>
            <a:off x="6462210" y="5193196"/>
            <a:ext cx="2295432" cy="262186"/>
          </a:xfrm>
          <a:prstGeom prst="rect">
            <a:avLst/>
          </a:prstGeom>
        </p:spPr>
        <p:txBody>
          <a:bodyPr/>
          <a:lstStyle>
            <a:lvl1pPr marL="0" indent="0" algn="l">
              <a:buNone/>
              <a:defRPr sz="1600" b="1">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8" name="Text Placeholder 12"/>
          <p:cNvSpPr>
            <a:spLocks noGrp="1"/>
          </p:cNvSpPr>
          <p:nvPr>
            <p:ph type="body" sz="quarter" idx="22"/>
          </p:nvPr>
        </p:nvSpPr>
        <p:spPr>
          <a:xfrm>
            <a:off x="6462210" y="5752549"/>
            <a:ext cx="2295432" cy="262186"/>
          </a:xfrm>
          <a:prstGeom prst="rect">
            <a:avLst/>
          </a:prstGeom>
        </p:spPr>
        <p:txBody>
          <a:bodyPr/>
          <a:lstStyle>
            <a:lvl1pPr marL="0" indent="0" algn="l">
              <a:buNone/>
              <a:defRPr sz="1400">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9" name="Text Placeholder 12"/>
          <p:cNvSpPr>
            <a:spLocks noGrp="1"/>
          </p:cNvSpPr>
          <p:nvPr>
            <p:ph type="body" sz="quarter" idx="23"/>
          </p:nvPr>
        </p:nvSpPr>
        <p:spPr>
          <a:xfrm>
            <a:off x="6462210" y="6018707"/>
            <a:ext cx="2295432" cy="262186"/>
          </a:xfrm>
          <a:prstGeom prst="rect">
            <a:avLst/>
          </a:prstGeom>
        </p:spPr>
        <p:txBody>
          <a:bodyPr>
            <a:noAutofit/>
          </a:bodyPr>
          <a:lstStyle>
            <a:lvl1pPr marL="0" indent="0" algn="l">
              <a:buNone/>
              <a:defRPr sz="1400">
                <a:solidFill>
                  <a:schemeClr val="tx1"/>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Custom)">
    <p:spTree>
      <p:nvGrpSpPr>
        <p:cNvPr id="1" name=""/>
        <p:cNvGrpSpPr/>
        <p:nvPr/>
      </p:nvGrpSpPr>
      <p:grpSpPr>
        <a:xfrm>
          <a:off x="0" y="0"/>
          <a:ext cx="0" cy="0"/>
          <a:chOff x="0" y="0"/>
          <a:chExt cx="0" cy="0"/>
        </a:xfrm>
      </p:grpSpPr>
      <p:pic>
        <p:nvPicPr>
          <p:cNvPr id="8" name="Picture 1"/>
          <p:cNvPicPr>
            <a:picLocks noChangeAspect="1" noChangeArrowheads="1"/>
          </p:cNvPicPr>
          <p:nvPr userDrawn="1"/>
        </p:nvPicPr>
        <p:blipFill>
          <a:blip r:embed="rId2"/>
          <a:srcRect/>
          <a:stretch>
            <a:fillRect/>
          </a:stretch>
        </p:blipFill>
        <p:spPr bwMode="auto">
          <a:xfrm>
            <a:off x="6659563" y="701675"/>
            <a:ext cx="2019300" cy="1069975"/>
          </a:xfrm>
          <a:prstGeom prst="rect">
            <a:avLst/>
          </a:prstGeom>
          <a:noFill/>
          <a:ln w="9525">
            <a:noFill/>
            <a:miter lim="800000"/>
            <a:headEnd/>
            <a:tailEnd/>
          </a:ln>
        </p:spPr>
      </p:pic>
      <p:sp>
        <p:nvSpPr>
          <p:cNvPr id="9" name="Rectangle 8"/>
          <p:cNvSpPr>
            <a:spLocks/>
          </p:cNvSpPr>
          <p:nvPr userDrawn="1"/>
        </p:nvSpPr>
        <p:spPr bwMode="auto">
          <a:xfrm>
            <a:off x="4381500" y="6030913"/>
            <a:ext cx="4179888" cy="200025"/>
          </a:xfrm>
          <a:prstGeom prst="rect">
            <a:avLst/>
          </a:prstGeom>
          <a:noFill/>
          <a:ln>
            <a:noFill/>
          </a:ln>
          <a:extLst/>
        </p:spPr>
        <p:txBody>
          <a:bodyPr wrap="none" lIns="0" tIns="0" rIns="0" bIns="0" anchor="ctr">
            <a:spAutoFit/>
          </a:bodyPr>
          <a:lstStyle/>
          <a:p>
            <a:pPr algn="ctr">
              <a:defRPr/>
            </a:pPr>
            <a:r>
              <a:rPr lang="en-US" sz="1300" b="1" spc="126" dirty="0">
                <a:solidFill>
                  <a:srgbClr val="FFFFFF"/>
                </a:solidFill>
                <a:latin typeface="Arial"/>
                <a:ea typeface="ＭＳ Ｐゴシック" charset="0"/>
                <a:cs typeface="Arial"/>
                <a:sym typeface="Century Gothic" charset="0"/>
              </a:rPr>
              <a:t>HUMAN HEALTH • ENVIRONMENTAL HEALTH</a:t>
            </a:r>
          </a:p>
        </p:txBody>
      </p:sp>
      <p:sp>
        <p:nvSpPr>
          <p:cNvPr id="10" name="Rectangle 19"/>
          <p:cNvSpPr/>
          <p:nvPr userDrawn="1"/>
        </p:nvSpPr>
        <p:spPr bwMode="auto">
          <a:xfrm>
            <a:off x="7704138" y="5516563"/>
            <a:ext cx="1439862" cy="1341437"/>
          </a:xfrm>
          <a:prstGeom prst="rect">
            <a:avLst/>
          </a:prstGeom>
          <a:solidFill>
            <a:schemeClr val="bg1"/>
          </a:solidFill>
          <a:ln w="25400" cap="flat" cmpd="sng" algn="ctr">
            <a:noFill/>
            <a:prstDash val="solid"/>
            <a:round/>
            <a:headEnd type="none" w="med" len="med"/>
            <a:tailEnd type="none" w="med" len="med"/>
          </a:ln>
          <a:effectLst/>
          <a:extLst/>
        </p:spPr>
        <p:txBody>
          <a:bodyPr lIns="38405" tIns="19202" rIns="38405" bIns="19202"/>
          <a:lstStyle/>
          <a:p>
            <a:pPr algn="ctr" defTabSz="384048">
              <a:defRPr/>
            </a:pPr>
            <a:endParaRPr lang="en-US">
              <a:latin typeface="Gill Sans" charset="0"/>
              <a:ea typeface="ヒラギノ角ゴ ProN W3" charset="0"/>
              <a:cs typeface="ヒラギノ角ゴ ProN W3" charset="0"/>
              <a:sym typeface="Gill Sans" charset="0"/>
            </a:endParaRPr>
          </a:p>
        </p:txBody>
      </p:sp>
      <p:sp>
        <p:nvSpPr>
          <p:cNvPr id="21" name="Picture Placeholder 3"/>
          <p:cNvSpPr>
            <a:spLocks noGrp="1"/>
          </p:cNvSpPr>
          <p:nvPr>
            <p:ph type="pic" sz="quarter" idx="13"/>
          </p:nvPr>
        </p:nvSpPr>
        <p:spPr>
          <a:xfrm>
            <a:off x="0" y="2520353"/>
            <a:ext cx="9144000" cy="4337647"/>
          </a:xfrm>
        </p:spPr>
        <p:txBody>
          <a:bodyPr rtlCol="0">
            <a:normAutofit/>
          </a:bodyPr>
          <a:lstStyle>
            <a:lvl1pPr marL="0" indent="0">
              <a:buNone/>
              <a:defRPr>
                <a:solidFill>
                  <a:srgbClr val="131313"/>
                </a:solidFill>
              </a:defRPr>
            </a:lvl1pPr>
          </a:lstStyle>
          <a:p>
            <a:pPr lvl="0"/>
            <a:r>
              <a:rPr lang="en-US" noProof="0" smtClean="0">
                <a:sym typeface="Gill Sans" charset="0"/>
              </a:rPr>
              <a:t>Click icon to add picture</a:t>
            </a:r>
            <a:endParaRPr lang="en-US" noProof="0" dirty="0">
              <a:sym typeface="Gill Sans" charset="0"/>
            </a:endParaRPr>
          </a:p>
        </p:txBody>
      </p:sp>
      <p:sp>
        <p:nvSpPr>
          <p:cNvPr id="11" name="Title 10"/>
          <p:cNvSpPr>
            <a:spLocks noGrp="1"/>
          </p:cNvSpPr>
          <p:nvPr>
            <p:ph type="title"/>
          </p:nvPr>
        </p:nvSpPr>
        <p:spPr>
          <a:xfrm>
            <a:off x="386535" y="384365"/>
            <a:ext cx="5994666" cy="740379"/>
          </a:xfrm>
          <a:prstGeom prst="rect">
            <a:avLst/>
          </a:prstGeom>
        </p:spPr>
        <p:txBody>
          <a:bodyPr/>
          <a:lstStyle>
            <a:lvl1pPr algn="l">
              <a:defRPr sz="3400" b="1">
                <a:solidFill>
                  <a:schemeClr val="accent2"/>
                </a:solidFill>
                <a:latin typeface="Arial"/>
                <a:cs typeface="Arial"/>
              </a:defRPr>
            </a:lvl1pPr>
          </a:lstStyle>
          <a:p>
            <a:r>
              <a:rPr lang="en-US" dirty="0" smtClean="0"/>
              <a:t>Click to edit Master title style</a:t>
            </a:r>
            <a:endParaRPr lang="en-US" dirty="0"/>
          </a:p>
        </p:txBody>
      </p:sp>
      <p:sp>
        <p:nvSpPr>
          <p:cNvPr id="13" name="Text Placeholder 12"/>
          <p:cNvSpPr>
            <a:spLocks noGrp="1"/>
          </p:cNvSpPr>
          <p:nvPr>
            <p:ph type="body" sz="quarter" idx="10"/>
          </p:nvPr>
        </p:nvSpPr>
        <p:spPr>
          <a:xfrm>
            <a:off x="386358" y="1052736"/>
            <a:ext cx="5994797" cy="415014"/>
          </a:xfrm>
          <a:prstGeom prst="rect">
            <a:avLst/>
          </a:prstGeom>
        </p:spPr>
        <p:txBody>
          <a:bodyPr/>
          <a:lstStyle>
            <a:lvl1pPr marL="0" indent="0" algn="l">
              <a:buNone/>
              <a:defRPr sz="19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14" name="Text Placeholder 12"/>
          <p:cNvSpPr>
            <a:spLocks noGrp="1"/>
          </p:cNvSpPr>
          <p:nvPr>
            <p:ph type="body" sz="quarter" idx="11"/>
          </p:nvPr>
        </p:nvSpPr>
        <p:spPr>
          <a:xfrm>
            <a:off x="386358" y="1628800"/>
            <a:ext cx="5994797" cy="298190"/>
          </a:xfrm>
          <a:prstGeom prst="rect">
            <a:avLst/>
          </a:prstGeom>
        </p:spPr>
        <p:txBody>
          <a:bodyPr>
            <a:noAutofit/>
          </a:bodyPr>
          <a:lstStyle>
            <a:lvl1pPr marL="0" indent="0" algn="l">
              <a:buNone/>
              <a:defRPr sz="19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15" name="Text Placeholder 12"/>
          <p:cNvSpPr>
            <a:spLocks noGrp="1"/>
          </p:cNvSpPr>
          <p:nvPr>
            <p:ph type="body" sz="quarter" idx="12"/>
          </p:nvPr>
        </p:nvSpPr>
        <p:spPr>
          <a:xfrm>
            <a:off x="386358" y="1941721"/>
            <a:ext cx="5994797" cy="298190"/>
          </a:xfrm>
          <a:prstGeom prst="rect">
            <a:avLst/>
          </a:prstGeom>
        </p:spPr>
        <p:txBody>
          <a:bodyPr>
            <a:noAutofit/>
          </a:bodyPr>
          <a:lstStyle>
            <a:lvl1pPr marL="0" indent="0" algn="l">
              <a:buNone/>
              <a:defRPr sz="1800">
                <a:solidFill>
                  <a:srgbClr val="131313"/>
                </a:solidFill>
                <a:latin typeface="Arial"/>
                <a:cs typeface="Arial"/>
              </a:defRPr>
            </a:lvl1pPr>
            <a:lvl2pPr algn="l">
              <a:defRPr sz="1900">
                <a:latin typeface="Century Gothic"/>
                <a:cs typeface="Century Gothic"/>
              </a:defRPr>
            </a:lvl2pPr>
            <a:lvl3pPr algn="l">
              <a:defRPr sz="1900">
                <a:latin typeface="Century Gothic"/>
                <a:cs typeface="Century Gothic"/>
              </a:defRPr>
            </a:lvl3pPr>
            <a:lvl4pPr algn="l">
              <a:defRPr sz="1900">
                <a:latin typeface="Century Gothic"/>
                <a:cs typeface="Century Gothic"/>
              </a:defRPr>
            </a:lvl4pPr>
            <a:lvl5pPr algn="l">
              <a:defRPr sz="1900">
                <a:latin typeface="Century Gothic"/>
                <a:cs typeface="Century Gothic"/>
              </a:defRPr>
            </a:lvl5pPr>
          </a:lstStyle>
          <a:p>
            <a:pPr lvl="0"/>
            <a:r>
              <a:rPr lang="en-US" dirty="0" smtClean="0"/>
              <a:t>Click to edit Master text styles</a:t>
            </a:r>
          </a:p>
        </p:txBody>
      </p:sp>
      <p:sp>
        <p:nvSpPr>
          <p:cNvPr id="27" name="Text Placeholder 3"/>
          <p:cNvSpPr>
            <a:spLocks noGrp="1"/>
          </p:cNvSpPr>
          <p:nvPr>
            <p:ph type="body" sz="quarter" idx="17"/>
          </p:nvPr>
        </p:nvSpPr>
        <p:spPr>
          <a:xfrm>
            <a:off x="4299124" y="6456452"/>
            <a:ext cx="4395518" cy="213783"/>
          </a:xfrm>
        </p:spPr>
        <p:txBody>
          <a:bodyPr>
            <a:noAutofit/>
          </a:bodyPr>
          <a:lstStyle>
            <a:lvl1pPr marL="0" indent="0" algn="r">
              <a:buNone/>
              <a:defRPr sz="1050" b="1" baseline="0"/>
            </a:lvl1pPr>
            <a:lvl2pPr marL="438858" indent="0">
              <a:buNone/>
              <a:defRPr sz="1050"/>
            </a:lvl2pPr>
            <a:lvl3pPr marL="877338" indent="0">
              <a:buNone/>
              <a:defRPr sz="1050"/>
            </a:lvl3pPr>
            <a:lvl4pPr marL="1270458" indent="0">
              <a:buNone/>
              <a:defRPr sz="1050"/>
            </a:lvl4pPr>
            <a:lvl5pPr marL="1693818" indent="0">
              <a:buNone/>
              <a:defRPr sz="1050"/>
            </a:lvl5pPr>
          </a:lstStyle>
          <a:p>
            <a:pPr lvl="0"/>
            <a:r>
              <a:rPr lang="en-US" dirty="0" smtClean="0"/>
              <a:t>Click to edit Master text styles</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Family)">
    <p:spTree>
      <p:nvGrpSpPr>
        <p:cNvPr id="1" name=""/>
        <p:cNvGrpSpPr/>
        <p:nvPr/>
      </p:nvGrpSpPr>
      <p:grpSpPr>
        <a:xfrm>
          <a:off x="0" y="0"/>
          <a:ext cx="0" cy="0"/>
          <a:chOff x="0" y="0"/>
          <a:chExt cx="0" cy="0"/>
        </a:xfrm>
      </p:grpSpPr>
      <p:pic>
        <p:nvPicPr>
          <p:cNvPr id="3" name="Picture 2" descr="pics_0004_Layer-5.jpg"/>
          <p:cNvPicPr>
            <a:picLocks noChangeAspect="1"/>
          </p:cNvPicPr>
          <p:nvPr userDrawn="1"/>
        </p:nvPicPr>
        <p:blipFill>
          <a:blip r:embed="rId2"/>
          <a:srcRect/>
          <a:stretch>
            <a:fillRect/>
          </a:stretch>
        </p:blipFill>
        <p:spPr bwMode="auto">
          <a:xfrm>
            <a:off x="0" y="0"/>
            <a:ext cx="9144000" cy="4343400"/>
          </a:xfrm>
          <a:prstGeom prst="rect">
            <a:avLst/>
          </a:prstGeom>
          <a:noFill/>
          <a:ln w="9525">
            <a:noFill/>
            <a:miter lim="800000"/>
            <a:headEnd/>
            <a:tailEnd/>
          </a:ln>
        </p:spPr>
      </p:pic>
      <p:sp>
        <p:nvSpPr>
          <p:cNvPr id="11" name="Title 10"/>
          <p:cNvSpPr>
            <a:spLocks noGrp="1"/>
          </p:cNvSpPr>
          <p:nvPr>
            <p:ph type="title"/>
          </p:nvPr>
        </p:nvSpPr>
        <p:spPr>
          <a:xfrm>
            <a:off x="386535" y="5182081"/>
            <a:ext cx="8370930" cy="740379"/>
          </a:xfrm>
          <a:prstGeom prst="rect">
            <a:avLst/>
          </a:prstGeom>
        </p:spPr>
        <p:txBody>
          <a:bodyPr anchor="ctr">
            <a:normAutofit/>
          </a:bodyPr>
          <a:lstStyle>
            <a:lvl1pPr algn="l">
              <a:defRPr sz="3200" b="1">
                <a:solidFill>
                  <a:schemeClr val="accent2"/>
                </a:solidFill>
                <a:latin typeface="Arial"/>
                <a:cs typeface="Arial"/>
              </a:defRPr>
            </a:lvl1pPr>
          </a:lstStyle>
          <a:p>
            <a:r>
              <a:rPr lang="en-US" dirty="0" smtClean="0"/>
              <a:t>Click to edit Master title style</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Energy)">
    <p:spTree>
      <p:nvGrpSpPr>
        <p:cNvPr id="1" name=""/>
        <p:cNvGrpSpPr/>
        <p:nvPr/>
      </p:nvGrpSpPr>
      <p:grpSpPr>
        <a:xfrm>
          <a:off x="0" y="0"/>
          <a:ext cx="0" cy="0"/>
          <a:chOff x="0" y="0"/>
          <a:chExt cx="0" cy="0"/>
        </a:xfrm>
      </p:grpSpPr>
      <p:pic>
        <p:nvPicPr>
          <p:cNvPr id="3" name="Picture 2" descr="pics_0002_Layer 8.jpg"/>
          <p:cNvPicPr>
            <a:picLocks noChangeAspect="1"/>
          </p:cNvPicPr>
          <p:nvPr userDrawn="1"/>
        </p:nvPicPr>
        <p:blipFill>
          <a:blip r:embed="rId2"/>
          <a:srcRect/>
          <a:stretch>
            <a:fillRect/>
          </a:stretch>
        </p:blipFill>
        <p:spPr bwMode="auto">
          <a:xfrm>
            <a:off x="0" y="0"/>
            <a:ext cx="9144000" cy="4343400"/>
          </a:xfrm>
          <a:prstGeom prst="rect">
            <a:avLst/>
          </a:prstGeom>
          <a:noFill/>
          <a:ln w="9525">
            <a:noFill/>
            <a:miter lim="800000"/>
            <a:headEnd/>
            <a:tailEnd/>
          </a:ln>
        </p:spPr>
      </p:pic>
      <p:sp>
        <p:nvSpPr>
          <p:cNvPr id="4" name="Title 10"/>
          <p:cNvSpPr>
            <a:spLocks noGrp="1"/>
          </p:cNvSpPr>
          <p:nvPr>
            <p:ph type="title"/>
          </p:nvPr>
        </p:nvSpPr>
        <p:spPr>
          <a:xfrm>
            <a:off x="386535" y="5182081"/>
            <a:ext cx="8370930" cy="740379"/>
          </a:xfrm>
          <a:prstGeom prst="rect">
            <a:avLst/>
          </a:prstGeom>
        </p:spPr>
        <p:txBody>
          <a:bodyPr anchor="ctr">
            <a:normAutofit/>
          </a:bodyPr>
          <a:lstStyle>
            <a:lvl1pPr algn="l">
              <a:defRPr sz="3200" b="1">
                <a:solidFill>
                  <a:schemeClr val="accent2"/>
                </a:solidFill>
                <a:latin typeface="Arial"/>
                <a:cs typeface="Arial"/>
              </a:defRPr>
            </a:lvl1pPr>
          </a:lstStyle>
          <a:p>
            <a:r>
              <a:rPr lang="en-US" dirty="0" smtClean="0"/>
              <a:t>Click to edit Master title style</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Medical Research)">
    <p:spTree>
      <p:nvGrpSpPr>
        <p:cNvPr id="1" name=""/>
        <p:cNvGrpSpPr/>
        <p:nvPr/>
      </p:nvGrpSpPr>
      <p:grpSpPr>
        <a:xfrm>
          <a:off x="0" y="0"/>
          <a:ext cx="0" cy="0"/>
          <a:chOff x="0" y="0"/>
          <a:chExt cx="0" cy="0"/>
        </a:xfrm>
      </p:grpSpPr>
      <p:pic>
        <p:nvPicPr>
          <p:cNvPr id="3" name="Picture 1" descr="pics_0005_Layer 4.jpg"/>
          <p:cNvPicPr>
            <a:picLocks noChangeAspect="1"/>
          </p:cNvPicPr>
          <p:nvPr userDrawn="1"/>
        </p:nvPicPr>
        <p:blipFill>
          <a:blip r:embed="rId2"/>
          <a:srcRect/>
          <a:stretch>
            <a:fillRect/>
          </a:stretch>
        </p:blipFill>
        <p:spPr bwMode="auto">
          <a:xfrm>
            <a:off x="0" y="0"/>
            <a:ext cx="9144000" cy="4343400"/>
          </a:xfrm>
          <a:prstGeom prst="rect">
            <a:avLst/>
          </a:prstGeom>
          <a:noFill/>
          <a:ln w="9525">
            <a:noFill/>
            <a:miter lim="800000"/>
            <a:headEnd/>
            <a:tailEnd/>
          </a:ln>
        </p:spPr>
      </p:pic>
      <p:sp>
        <p:nvSpPr>
          <p:cNvPr id="5" name="Title 10"/>
          <p:cNvSpPr>
            <a:spLocks noGrp="1"/>
          </p:cNvSpPr>
          <p:nvPr>
            <p:ph type="title"/>
          </p:nvPr>
        </p:nvSpPr>
        <p:spPr>
          <a:xfrm>
            <a:off x="386535" y="5182081"/>
            <a:ext cx="8370930" cy="740379"/>
          </a:xfrm>
          <a:prstGeom prst="rect">
            <a:avLst/>
          </a:prstGeom>
        </p:spPr>
        <p:txBody>
          <a:bodyPr anchor="ctr">
            <a:normAutofit/>
          </a:bodyPr>
          <a:lstStyle>
            <a:lvl1pPr algn="l">
              <a:defRPr sz="3200" b="1">
                <a:solidFill>
                  <a:schemeClr val="accent2"/>
                </a:solidFill>
                <a:latin typeface="Arial"/>
                <a:cs typeface="Arial"/>
              </a:defRPr>
            </a:lvl1pPr>
          </a:lstStyle>
          <a:p>
            <a:r>
              <a:rPr lang="en-US" dirty="0" smtClean="0"/>
              <a:t>Click to edit Master title style</a:t>
            </a: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harma)">
    <p:spTree>
      <p:nvGrpSpPr>
        <p:cNvPr id="1" name=""/>
        <p:cNvGrpSpPr/>
        <p:nvPr/>
      </p:nvGrpSpPr>
      <p:grpSpPr>
        <a:xfrm>
          <a:off x="0" y="0"/>
          <a:ext cx="0" cy="0"/>
          <a:chOff x="0" y="0"/>
          <a:chExt cx="0" cy="0"/>
        </a:xfrm>
      </p:grpSpPr>
      <p:pic>
        <p:nvPicPr>
          <p:cNvPr id="3" name="Picture 2" descr="pics_0003_Layer-7.jpg"/>
          <p:cNvPicPr>
            <a:picLocks noChangeAspect="1"/>
          </p:cNvPicPr>
          <p:nvPr userDrawn="1"/>
        </p:nvPicPr>
        <p:blipFill>
          <a:blip r:embed="rId2"/>
          <a:srcRect/>
          <a:stretch>
            <a:fillRect/>
          </a:stretch>
        </p:blipFill>
        <p:spPr bwMode="auto">
          <a:xfrm>
            <a:off x="0" y="0"/>
            <a:ext cx="9144000" cy="4343400"/>
          </a:xfrm>
          <a:prstGeom prst="rect">
            <a:avLst/>
          </a:prstGeom>
          <a:noFill/>
          <a:ln w="9525">
            <a:noFill/>
            <a:miter lim="800000"/>
            <a:headEnd/>
            <a:tailEnd/>
          </a:ln>
        </p:spPr>
      </p:pic>
      <p:sp>
        <p:nvSpPr>
          <p:cNvPr id="5" name="Title 10"/>
          <p:cNvSpPr>
            <a:spLocks noGrp="1"/>
          </p:cNvSpPr>
          <p:nvPr>
            <p:ph type="title"/>
          </p:nvPr>
        </p:nvSpPr>
        <p:spPr>
          <a:xfrm>
            <a:off x="386535" y="5182081"/>
            <a:ext cx="8370930" cy="740379"/>
          </a:xfrm>
          <a:prstGeom prst="rect">
            <a:avLst/>
          </a:prstGeom>
        </p:spPr>
        <p:txBody>
          <a:bodyPr anchor="ctr">
            <a:normAutofit/>
          </a:bodyPr>
          <a:lstStyle>
            <a:lvl1pPr algn="l">
              <a:defRPr sz="3200" b="1">
                <a:solidFill>
                  <a:schemeClr val="accent2"/>
                </a:solidFill>
                <a:latin typeface="Arial"/>
                <a:cs typeface="Arial"/>
              </a:defRPr>
            </a:lvl1pPr>
          </a:lstStyle>
          <a:p>
            <a:r>
              <a:rPr lang="en-US" dirty="0" smtClean="0"/>
              <a:t>Click to edit Master title style</a:t>
            </a:r>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Custom)">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364792"/>
          </a:xfrm>
        </p:spPr>
        <p:txBody>
          <a:bodyPr rtlCol="0">
            <a:normAutofit/>
          </a:bodyPr>
          <a:lstStyle>
            <a:lvl1pPr marL="0" indent="0">
              <a:buNone/>
              <a:defRPr/>
            </a:lvl1pPr>
          </a:lstStyle>
          <a:p>
            <a:pPr lvl="0"/>
            <a:r>
              <a:rPr lang="en-US" noProof="0" smtClean="0">
                <a:sym typeface="Gill Sans" charset="0"/>
              </a:rPr>
              <a:t>Click icon to add picture</a:t>
            </a:r>
            <a:endParaRPr lang="en-US" noProof="0" dirty="0">
              <a:sym typeface="Gill Sans" charset="0"/>
            </a:endParaRPr>
          </a:p>
        </p:txBody>
      </p:sp>
      <p:sp>
        <p:nvSpPr>
          <p:cNvPr id="5" name="Title 10"/>
          <p:cNvSpPr>
            <a:spLocks noGrp="1"/>
          </p:cNvSpPr>
          <p:nvPr>
            <p:ph type="title"/>
          </p:nvPr>
        </p:nvSpPr>
        <p:spPr>
          <a:xfrm>
            <a:off x="386535" y="5182081"/>
            <a:ext cx="8370930" cy="740379"/>
          </a:xfrm>
          <a:prstGeom prst="rect">
            <a:avLst/>
          </a:prstGeom>
        </p:spPr>
        <p:txBody>
          <a:bodyPr anchor="ctr">
            <a:normAutofit/>
          </a:bodyPr>
          <a:lstStyle>
            <a:lvl1pPr algn="l">
              <a:defRPr sz="3200" b="1">
                <a:solidFill>
                  <a:schemeClr val="accent2"/>
                </a:solidFill>
                <a:latin typeface="Arial"/>
                <a:cs typeface="Arial"/>
              </a:defRPr>
            </a:lvl1pPr>
          </a:lstStyle>
          <a:p>
            <a:r>
              <a:rPr lang="en-US" dirty="0" smtClean="0"/>
              <a:t>Click to edit Master title style</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oleObject" Target="../embeddings/oleObject1.bin"/><Relationship Id="rId2" Type="http://schemas.openxmlformats.org/officeDocument/2006/relationships/slideLayout" Target="../slideLayouts/slideLayout13.xml"/><Relationship Id="rId16" Type="http://schemas.openxmlformats.org/officeDocument/2006/relationships/tags" Target="../tags/tag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vmlDrawing" Target="../drawings/vmlDrawing1.v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385763" y="274638"/>
            <a:ext cx="8345487" cy="665162"/>
          </a:xfrm>
          <a:prstGeom prst="rect">
            <a:avLst/>
          </a:prstGeom>
          <a:noFill/>
          <a:ln w="9525">
            <a:noFill/>
            <a:miter lim="800000"/>
            <a:headEnd/>
            <a:tailEnd/>
          </a:ln>
        </p:spPr>
        <p:txBody>
          <a:bodyPr vert="horz" wrap="square" lIns="38405" tIns="19202" rIns="38405" bIns="19202" numCol="1" anchor="b" anchorCtr="0" compatLnSpc="1">
            <a:prstTxWarp prst="textNoShape">
              <a:avLst/>
            </a:prstTxWarp>
          </a:bodyPr>
          <a:lstStyle/>
          <a:p>
            <a:pPr lvl="0"/>
            <a:r>
              <a:rPr lang="en-US" smtClean="0">
                <a:sym typeface="Gill Sans"/>
              </a:rPr>
              <a:t>Click to edit Master title style</a:t>
            </a:r>
          </a:p>
        </p:txBody>
      </p:sp>
      <p:sp>
        <p:nvSpPr>
          <p:cNvPr id="14339" name="Text Placeholder 8"/>
          <p:cNvSpPr>
            <a:spLocks noGrp="1"/>
          </p:cNvSpPr>
          <p:nvPr>
            <p:ph type="body" idx="1"/>
          </p:nvPr>
        </p:nvSpPr>
        <p:spPr bwMode="auto">
          <a:xfrm>
            <a:off x="385763" y="1720850"/>
            <a:ext cx="8372475" cy="4405313"/>
          </a:xfrm>
          <a:prstGeom prst="rect">
            <a:avLst/>
          </a:prstGeom>
          <a:noFill/>
          <a:ln w="9525">
            <a:noFill/>
            <a:miter lim="800000"/>
            <a:headEnd/>
            <a:tailEnd/>
          </a:ln>
        </p:spPr>
        <p:txBody>
          <a:bodyPr vert="horz" wrap="square" lIns="38405" tIns="19202" rIns="38405" bIns="19202"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pic>
        <p:nvPicPr>
          <p:cNvPr id="14340" name="Picture 2"/>
          <p:cNvPicPr>
            <a:picLocks noChangeAspect="1" noChangeArrowheads="1"/>
          </p:cNvPicPr>
          <p:nvPr/>
        </p:nvPicPr>
        <p:blipFill>
          <a:blip r:embed="rId13"/>
          <a:srcRect/>
          <a:stretch>
            <a:fillRect/>
          </a:stretch>
        </p:blipFill>
        <p:spPr bwMode="auto">
          <a:xfrm>
            <a:off x="8272463" y="6492875"/>
            <a:ext cx="525462" cy="238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09" r:id="rId9"/>
    <p:sldLayoutId id="2147483729" r:id="rId10"/>
    <p:sldLayoutId id="2147483710" r:id="rId11"/>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chemeClr val="tx2"/>
          </a:solidFill>
          <a:latin typeface="Arial"/>
          <a:ea typeface="+mj-ea"/>
          <a:cs typeface="Arial"/>
          <a:sym typeface="Gill Sans"/>
        </a:defRPr>
      </a:lvl1pPr>
      <a:lvl2pPr algn="l" rtl="0" eaLnBrk="0" fontAlgn="base" hangingPunct="0">
        <a:spcBef>
          <a:spcPct val="0"/>
        </a:spcBef>
        <a:spcAft>
          <a:spcPct val="0"/>
        </a:spcAft>
        <a:defRPr sz="2400" b="1">
          <a:solidFill>
            <a:schemeClr val="tx2"/>
          </a:solidFill>
          <a:latin typeface="Arial" charset="0"/>
          <a:ea typeface="ヒラギノ角ゴ ProN W3" charset="0"/>
          <a:cs typeface="Arial" charset="0"/>
          <a:sym typeface="Gill Sans"/>
        </a:defRPr>
      </a:lvl2pPr>
      <a:lvl3pPr algn="l" rtl="0" eaLnBrk="0" fontAlgn="base" hangingPunct="0">
        <a:spcBef>
          <a:spcPct val="0"/>
        </a:spcBef>
        <a:spcAft>
          <a:spcPct val="0"/>
        </a:spcAft>
        <a:defRPr sz="2400" b="1">
          <a:solidFill>
            <a:schemeClr val="tx2"/>
          </a:solidFill>
          <a:latin typeface="Arial" charset="0"/>
          <a:ea typeface="ヒラギノ角ゴ ProN W3" charset="0"/>
          <a:cs typeface="Arial" charset="0"/>
          <a:sym typeface="Gill Sans"/>
        </a:defRPr>
      </a:lvl3pPr>
      <a:lvl4pPr algn="l" rtl="0" eaLnBrk="0" fontAlgn="base" hangingPunct="0">
        <a:spcBef>
          <a:spcPct val="0"/>
        </a:spcBef>
        <a:spcAft>
          <a:spcPct val="0"/>
        </a:spcAft>
        <a:defRPr sz="2400" b="1">
          <a:solidFill>
            <a:schemeClr val="tx2"/>
          </a:solidFill>
          <a:latin typeface="Arial" charset="0"/>
          <a:ea typeface="ヒラギノ角ゴ ProN W3" charset="0"/>
          <a:cs typeface="Arial" charset="0"/>
          <a:sym typeface="Gill Sans"/>
        </a:defRPr>
      </a:lvl4pPr>
      <a:lvl5pPr algn="l" rtl="0" eaLnBrk="0" fontAlgn="base" hangingPunct="0">
        <a:spcBef>
          <a:spcPct val="0"/>
        </a:spcBef>
        <a:spcAft>
          <a:spcPct val="0"/>
        </a:spcAft>
        <a:defRPr sz="2400" b="1">
          <a:solidFill>
            <a:schemeClr val="tx2"/>
          </a:solidFill>
          <a:latin typeface="Arial" charset="0"/>
          <a:ea typeface="ヒラギノ角ゴ ProN W3" charset="0"/>
          <a:cs typeface="Arial" charset="0"/>
          <a:sym typeface="Gill Sans"/>
        </a:defRPr>
      </a:lvl5pPr>
      <a:lvl6pPr marL="192024"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384048"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576072"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768096"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p:titleStyle>
    <p:bodyStyle>
      <a:lvl1pPr marL="287338" indent="-287338" algn="l" rtl="0" eaLnBrk="0" fontAlgn="base" hangingPunct="0">
        <a:spcBef>
          <a:spcPct val="0"/>
        </a:spcBef>
        <a:spcAft>
          <a:spcPts val="500"/>
        </a:spcAft>
        <a:buClr>
          <a:schemeClr val="accent2"/>
        </a:buClr>
        <a:buFont typeface="Lucida Grande"/>
        <a:buChar char="•"/>
        <a:defRPr sz="2200">
          <a:solidFill>
            <a:srgbClr val="131313"/>
          </a:solidFill>
          <a:latin typeface="Arial"/>
          <a:ea typeface="+mn-ea"/>
          <a:cs typeface="Arial"/>
          <a:sym typeface="Gill Sans"/>
        </a:defRPr>
      </a:lvl1pPr>
      <a:lvl2pPr marL="677863" indent="-239713" algn="l" rtl="0" eaLnBrk="0" fontAlgn="base" hangingPunct="0">
        <a:spcBef>
          <a:spcPct val="0"/>
        </a:spcBef>
        <a:spcAft>
          <a:spcPts val="250"/>
        </a:spcAft>
        <a:buClr>
          <a:schemeClr val="accent2"/>
        </a:buClr>
        <a:buFont typeface="Lucida Grande"/>
        <a:buChar char="◦"/>
        <a:defRPr>
          <a:solidFill>
            <a:srgbClr val="131313"/>
          </a:solidFill>
          <a:latin typeface="Arial"/>
          <a:ea typeface="+mn-ea"/>
          <a:cs typeface="Arial"/>
          <a:sym typeface="Gill Sans"/>
        </a:defRPr>
      </a:lvl2pPr>
      <a:lvl3pPr marL="1116013" indent="-239713" algn="l" rtl="0" eaLnBrk="0" fontAlgn="base" hangingPunct="0">
        <a:spcBef>
          <a:spcPct val="0"/>
        </a:spcBef>
        <a:spcAft>
          <a:spcPts val="250"/>
        </a:spcAft>
        <a:buClr>
          <a:schemeClr val="accent2"/>
        </a:buClr>
        <a:buFont typeface="Lucida Grande"/>
        <a:buChar char="-"/>
        <a:defRPr sz="1600">
          <a:solidFill>
            <a:srgbClr val="131313"/>
          </a:solidFill>
          <a:latin typeface="Arial"/>
          <a:ea typeface="+mn-ea"/>
          <a:cs typeface="Arial"/>
          <a:sym typeface="Gill Sans"/>
        </a:defRPr>
      </a:lvl3pPr>
      <a:lvl4pPr marL="1509713" indent="-239713" algn="l" rtl="0" eaLnBrk="0" fontAlgn="base" hangingPunct="0">
        <a:spcBef>
          <a:spcPct val="0"/>
        </a:spcBef>
        <a:spcAft>
          <a:spcPts val="250"/>
        </a:spcAft>
        <a:buClr>
          <a:schemeClr val="accent2"/>
        </a:buClr>
        <a:buFont typeface="Lucida Grande"/>
        <a:buChar char="▪"/>
        <a:defRPr sz="1600">
          <a:solidFill>
            <a:srgbClr val="131313"/>
          </a:solidFill>
          <a:latin typeface="Arial"/>
          <a:ea typeface="+mn-ea"/>
          <a:cs typeface="Arial"/>
          <a:sym typeface="Gill Sans"/>
        </a:defRPr>
      </a:lvl4pPr>
      <a:lvl5pPr marL="1933575" indent="-239713" algn="l" rtl="0" eaLnBrk="0" fontAlgn="base" hangingPunct="0">
        <a:spcBef>
          <a:spcPct val="0"/>
        </a:spcBef>
        <a:spcAft>
          <a:spcPts val="250"/>
        </a:spcAft>
        <a:buClr>
          <a:schemeClr val="accent2"/>
        </a:buClr>
        <a:buFont typeface="Lucida Grande"/>
        <a:buChar char="▪"/>
        <a:defRPr sz="1600">
          <a:solidFill>
            <a:srgbClr val="131313"/>
          </a:solidFill>
          <a:latin typeface="Arial"/>
          <a:ea typeface="+mn-ea"/>
          <a:cs typeface="Arial"/>
          <a:sym typeface="Gill Sans"/>
        </a:defRPr>
      </a:lvl5pPr>
      <a:lvl6pPr marL="192024" algn="ctr" rtl="0" eaLnBrk="1" fontAlgn="base" hangingPunct="1">
        <a:spcBef>
          <a:spcPct val="0"/>
        </a:spcBef>
        <a:spcAft>
          <a:spcPct val="0"/>
        </a:spcAft>
        <a:defRPr sz="2000">
          <a:solidFill>
            <a:schemeClr val="tx1"/>
          </a:solidFill>
          <a:latin typeface="+mn-lt"/>
          <a:ea typeface="+mn-ea"/>
          <a:cs typeface="+mn-cs"/>
          <a:sym typeface="Gill Sans" charset="0"/>
        </a:defRPr>
      </a:lvl6pPr>
      <a:lvl7pPr marL="384048" algn="ctr" rtl="0" eaLnBrk="1" fontAlgn="base" hangingPunct="1">
        <a:spcBef>
          <a:spcPct val="0"/>
        </a:spcBef>
        <a:spcAft>
          <a:spcPct val="0"/>
        </a:spcAft>
        <a:defRPr sz="2000">
          <a:solidFill>
            <a:schemeClr val="tx1"/>
          </a:solidFill>
          <a:latin typeface="+mn-lt"/>
          <a:ea typeface="+mn-ea"/>
          <a:cs typeface="+mn-cs"/>
          <a:sym typeface="Gill Sans" charset="0"/>
        </a:defRPr>
      </a:lvl7pPr>
      <a:lvl8pPr marL="576072" algn="ctr" rtl="0" eaLnBrk="1" fontAlgn="base" hangingPunct="1">
        <a:spcBef>
          <a:spcPct val="0"/>
        </a:spcBef>
        <a:spcAft>
          <a:spcPct val="0"/>
        </a:spcAft>
        <a:defRPr sz="2000">
          <a:solidFill>
            <a:schemeClr val="tx1"/>
          </a:solidFill>
          <a:latin typeface="+mn-lt"/>
          <a:ea typeface="+mn-ea"/>
          <a:cs typeface="+mn-cs"/>
          <a:sym typeface="Gill Sans" charset="0"/>
        </a:defRPr>
      </a:lvl8pPr>
      <a:lvl9pPr marL="768096" algn="ctr" rtl="0" eaLnBrk="1" fontAlgn="base" hangingPunct="1">
        <a:spcBef>
          <a:spcPct val="0"/>
        </a:spcBef>
        <a:spcAft>
          <a:spcPct val="0"/>
        </a:spcAft>
        <a:defRPr sz="2000">
          <a:solidFill>
            <a:schemeClr val="tx1"/>
          </a:solidFill>
          <a:latin typeface="+mn-lt"/>
          <a:ea typeface="+mn-ea"/>
          <a:cs typeface="+mn-cs"/>
          <a:sym typeface="Gill Sans" charset="0"/>
        </a:defRPr>
      </a:lvl9pPr>
    </p:bodyStyle>
    <p:otherStyle>
      <a:defPPr>
        <a:defRPr lang="en-US"/>
      </a:defPPr>
      <a:lvl1pPr marL="0" algn="l" defTabSz="192024" rtl="0" eaLnBrk="1" latinLnBrk="0" hangingPunct="1">
        <a:defRPr sz="800" kern="1200">
          <a:solidFill>
            <a:schemeClr val="tx1"/>
          </a:solidFill>
          <a:latin typeface="+mn-lt"/>
          <a:ea typeface="+mn-ea"/>
          <a:cs typeface="+mn-cs"/>
        </a:defRPr>
      </a:lvl1pPr>
      <a:lvl2pPr marL="192024" algn="l" defTabSz="192024" rtl="0" eaLnBrk="1" latinLnBrk="0" hangingPunct="1">
        <a:defRPr sz="800" kern="1200">
          <a:solidFill>
            <a:schemeClr val="tx1"/>
          </a:solidFill>
          <a:latin typeface="+mn-lt"/>
          <a:ea typeface="+mn-ea"/>
          <a:cs typeface="+mn-cs"/>
        </a:defRPr>
      </a:lvl2pPr>
      <a:lvl3pPr marL="384048" algn="l" defTabSz="192024" rtl="0" eaLnBrk="1" latinLnBrk="0" hangingPunct="1">
        <a:defRPr sz="800" kern="1200">
          <a:solidFill>
            <a:schemeClr val="tx1"/>
          </a:solidFill>
          <a:latin typeface="+mn-lt"/>
          <a:ea typeface="+mn-ea"/>
          <a:cs typeface="+mn-cs"/>
        </a:defRPr>
      </a:lvl3pPr>
      <a:lvl4pPr marL="576072" algn="l" defTabSz="192024" rtl="0" eaLnBrk="1" latinLnBrk="0" hangingPunct="1">
        <a:defRPr sz="800" kern="1200">
          <a:solidFill>
            <a:schemeClr val="tx1"/>
          </a:solidFill>
          <a:latin typeface="+mn-lt"/>
          <a:ea typeface="+mn-ea"/>
          <a:cs typeface="+mn-cs"/>
        </a:defRPr>
      </a:lvl4pPr>
      <a:lvl5pPr marL="768096" algn="l" defTabSz="192024" rtl="0" eaLnBrk="1" latinLnBrk="0" hangingPunct="1">
        <a:defRPr sz="800" kern="1200">
          <a:solidFill>
            <a:schemeClr val="tx1"/>
          </a:solidFill>
          <a:latin typeface="+mn-lt"/>
          <a:ea typeface="+mn-ea"/>
          <a:cs typeface="+mn-cs"/>
        </a:defRPr>
      </a:lvl5pPr>
      <a:lvl6pPr marL="960120" algn="l" defTabSz="192024" rtl="0" eaLnBrk="1" latinLnBrk="0" hangingPunct="1">
        <a:defRPr sz="800" kern="1200">
          <a:solidFill>
            <a:schemeClr val="tx1"/>
          </a:solidFill>
          <a:latin typeface="+mn-lt"/>
          <a:ea typeface="+mn-ea"/>
          <a:cs typeface="+mn-cs"/>
        </a:defRPr>
      </a:lvl6pPr>
      <a:lvl7pPr marL="1152144" algn="l" defTabSz="192024" rtl="0" eaLnBrk="1" latinLnBrk="0" hangingPunct="1">
        <a:defRPr sz="800" kern="1200">
          <a:solidFill>
            <a:schemeClr val="tx1"/>
          </a:solidFill>
          <a:latin typeface="+mn-lt"/>
          <a:ea typeface="+mn-ea"/>
          <a:cs typeface="+mn-cs"/>
        </a:defRPr>
      </a:lvl7pPr>
      <a:lvl8pPr marL="1344168" algn="l" defTabSz="192024" rtl="0" eaLnBrk="1" latinLnBrk="0" hangingPunct="1">
        <a:defRPr sz="800" kern="1200">
          <a:solidFill>
            <a:schemeClr val="tx1"/>
          </a:solidFill>
          <a:latin typeface="+mn-lt"/>
          <a:ea typeface="+mn-ea"/>
          <a:cs typeface="+mn-cs"/>
        </a:defRPr>
      </a:lvl8pPr>
      <a:lvl9pPr marL="1536192" algn="l" defTabSz="192024" rtl="0" eaLnBrk="1" latinLnBrk="0" hangingPunct="1">
        <a:defRPr sz="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96" name="Object 172"/>
          <p:cNvGraphicFramePr>
            <a:graphicFrameLocks noChangeAspect="1"/>
          </p:cNvGraphicFramePr>
          <p:nvPr>
            <p:custDataLst>
              <p:tags r:id="rId16"/>
            </p:custDataLst>
          </p:nvPr>
        </p:nvGraphicFramePr>
        <p:xfrm>
          <a:off x="1588" y="1588"/>
          <a:ext cx="1587" cy="1587"/>
        </p:xfrm>
        <a:graphic>
          <a:graphicData uri="http://schemas.openxmlformats.org/presentationml/2006/ole">
            <p:oleObj spid="_x0000_s1196" name="think-cell Slide" r:id="rId17" imgW="360" imgH="360" progId="">
              <p:embed/>
            </p:oleObj>
          </a:graphicData>
        </a:graphic>
      </p:graphicFrame>
      <p:sp>
        <p:nvSpPr>
          <p:cNvPr id="17" name="Rectangle 16"/>
          <p:cNvSpPr/>
          <p:nvPr/>
        </p:nvSpPr>
        <p:spPr bwMode="auto">
          <a:xfrm>
            <a:off x="0" y="1588"/>
            <a:ext cx="9144000" cy="1050925"/>
          </a:xfrm>
          <a:prstGeom prst="rect">
            <a:avLst/>
          </a:prstGeom>
          <a:solidFill>
            <a:schemeClr val="bg1">
              <a:lumMod val="95000"/>
            </a:schemeClr>
          </a:solidFill>
          <a:ln w="25400" cap="flat" cmpd="sng" algn="ctr">
            <a:noFill/>
            <a:prstDash val="solid"/>
            <a:round/>
            <a:headEnd type="none" w="med" len="med"/>
            <a:tailEnd type="none" w="med" len="med"/>
          </a:ln>
          <a:effectLst/>
          <a:extLst/>
        </p:spPr>
        <p:txBody>
          <a:bodyPr lIns="38405" tIns="19202" rIns="38405" bIns="19202"/>
          <a:lstStyle/>
          <a:p>
            <a:pPr algn="ctr" defTabSz="384048">
              <a:defRPr/>
            </a:pPr>
            <a:endParaRPr lang="en-US">
              <a:latin typeface="Gill Sans" charset="0"/>
              <a:ea typeface="ヒラギノ角ゴ ProN W3" charset="0"/>
              <a:cs typeface="ヒラギノ角ゴ ProN W3" charset="0"/>
              <a:sym typeface="Gill Sans" charset="0"/>
            </a:endParaRPr>
          </a:p>
        </p:txBody>
      </p:sp>
      <p:sp>
        <p:nvSpPr>
          <p:cNvPr id="16" name="Rectangle 15"/>
          <p:cNvSpPr/>
          <p:nvPr/>
        </p:nvSpPr>
        <p:spPr bwMode="auto">
          <a:xfrm>
            <a:off x="0" y="6381750"/>
            <a:ext cx="9144000" cy="476250"/>
          </a:xfrm>
          <a:prstGeom prst="rect">
            <a:avLst/>
          </a:prstGeom>
          <a:solidFill>
            <a:schemeClr val="bg1">
              <a:lumMod val="95000"/>
            </a:schemeClr>
          </a:solidFill>
          <a:ln w="25400" cap="flat" cmpd="sng" algn="ctr">
            <a:noFill/>
            <a:prstDash val="solid"/>
            <a:round/>
            <a:headEnd type="none" w="med" len="med"/>
            <a:tailEnd type="none" w="med" len="med"/>
          </a:ln>
          <a:effectLst/>
          <a:extLst/>
        </p:spPr>
        <p:txBody>
          <a:bodyPr lIns="38405" tIns="19202" rIns="38405" bIns="19202"/>
          <a:lstStyle/>
          <a:p>
            <a:pPr algn="ctr" defTabSz="384048">
              <a:defRPr/>
            </a:pPr>
            <a:endParaRPr lang="en-US">
              <a:latin typeface="Gill Sans" charset="0"/>
              <a:ea typeface="ヒラギノ角ゴ ProN W3" charset="0"/>
              <a:cs typeface="ヒラギノ角ゴ ProN W3" charset="0"/>
              <a:sym typeface="Gill Sans" charset="0"/>
            </a:endParaRPr>
          </a:p>
        </p:txBody>
      </p:sp>
      <p:sp>
        <p:nvSpPr>
          <p:cNvPr id="1200" name="Title Placeholder 1"/>
          <p:cNvSpPr>
            <a:spLocks noGrp="1"/>
          </p:cNvSpPr>
          <p:nvPr>
            <p:ph type="title"/>
          </p:nvPr>
        </p:nvSpPr>
        <p:spPr bwMode="auto">
          <a:xfrm>
            <a:off x="385763" y="152400"/>
            <a:ext cx="8345487" cy="788988"/>
          </a:xfrm>
          <a:prstGeom prst="rect">
            <a:avLst/>
          </a:prstGeom>
          <a:noFill/>
          <a:ln w="9525">
            <a:noFill/>
            <a:miter lim="800000"/>
            <a:headEnd/>
            <a:tailEnd/>
          </a:ln>
        </p:spPr>
        <p:txBody>
          <a:bodyPr vert="horz" wrap="square" lIns="38405" tIns="19202" rIns="38405" bIns="19202" numCol="1" anchor="b" anchorCtr="0" compatLnSpc="1">
            <a:prstTxWarp prst="textNoShape">
              <a:avLst/>
            </a:prstTxWarp>
          </a:bodyPr>
          <a:lstStyle/>
          <a:p>
            <a:pPr lvl="0"/>
            <a:r>
              <a:rPr lang="en-CA" smtClean="0">
                <a:sym typeface="Gill Sans"/>
              </a:rPr>
              <a:t>Click to edit Master title style</a:t>
            </a:r>
            <a:endParaRPr lang="en-US" smtClean="0">
              <a:sym typeface="Gill Sans"/>
            </a:endParaRPr>
          </a:p>
        </p:txBody>
      </p:sp>
      <p:sp>
        <p:nvSpPr>
          <p:cNvPr id="5" name="Footer Placeholder 4"/>
          <p:cNvSpPr>
            <a:spLocks noGrp="1"/>
          </p:cNvSpPr>
          <p:nvPr>
            <p:ph type="ftr" sz="quarter" idx="3"/>
          </p:nvPr>
        </p:nvSpPr>
        <p:spPr>
          <a:xfrm>
            <a:off x="711200" y="6411913"/>
            <a:ext cx="7316788" cy="365125"/>
          </a:xfrm>
          <a:prstGeom prst="rect">
            <a:avLst/>
          </a:prstGeom>
        </p:spPr>
        <p:txBody>
          <a:bodyPr vert="horz" lIns="38405" tIns="19202" rIns="38405" bIns="19202" rtlCol="0" anchor="ctr"/>
          <a:lstStyle>
            <a:lvl1pPr algn="l">
              <a:defRPr sz="1800">
                <a:solidFill>
                  <a:schemeClr val="tx1">
                    <a:tint val="75000"/>
                  </a:schemeClr>
                </a:solidFill>
                <a:latin typeface="Arial"/>
                <a:ea typeface="ヒラギノ角ゴ ProN W3" charset="0"/>
                <a:cs typeface="Arial"/>
                <a:sym typeface="Gill Sans" charset="0"/>
              </a:defRPr>
            </a:lvl1pPr>
          </a:lstStyle>
          <a:p>
            <a:pPr>
              <a:defRPr/>
            </a:pPr>
            <a:endParaRPr lang="en-US"/>
          </a:p>
        </p:txBody>
      </p:sp>
      <p:sp>
        <p:nvSpPr>
          <p:cNvPr id="6" name="Text Box 3"/>
          <p:cNvSpPr txBox="1">
            <a:spLocks noChangeArrowheads="1"/>
          </p:cNvSpPr>
          <p:nvPr/>
        </p:nvSpPr>
        <p:spPr bwMode="auto">
          <a:xfrm>
            <a:off x="422275" y="6475413"/>
            <a:ext cx="109538" cy="247650"/>
          </a:xfrm>
          <a:prstGeom prst="rect">
            <a:avLst/>
          </a:prstGeom>
          <a:noFill/>
          <a:ln>
            <a:noFill/>
          </a:ln>
          <a:extLst/>
        </p:spPr>
        <p:txBody>
          <a:bodyPr wrap="none" lIns="38405" tIns="19202" rIns="38405" bIns="19202"/>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fld id="{FC6D6477-CCCE-4D5E-9AC4-8AEE0FA471EA}" type="slidenum">
              <a:rPr lang="en-US" sz="1400" b="1">
                <a:solidFill>
                  <a:srgbClr val="1355A2"/>
                </a:solidFill>
                <a:latin typeface="Arial"/>
                <a:cs typeface="Arial"/>
                <a:sym typeface="Century Gothic" charset="0"/>
              </a:rPr>
              <a:pPr algn="ctr">
                <a:defRPr/>
              </a:pPr>
              <a:t>‹#›</a:t>
            </a:fld>
            <a:endParaRPr lang="en-US" sz="1400" b="1" dirty="0">
              <a:solidFill>
                <a:srgbClr val="1355A2"/>
              </a:solidFill>
              <a:latin typeface="Arial"/>
              <a:cs typeface="Arial"/>
              <a:sym typeface="Century Gothic" charset="0"/>
            </a:endParaRPr>
          </a:p>
        </p:txBody>
      </p:sp>
      <p:sp>
        <p:nvSpPr>
          <p:cNvPr id="1203" name="Text Placeholder 8"/>
          <p:cNvSpPr>
            <a:spLocks noGrp="1"/>
          </p:cNvSpPr>
          <p:nvPr>
            <p:ph type="body" idx="1"/>
          </p:nvPr>
        </p:nvSpPr>
        <p:spPr bwMode="auto">
          <a:xfrm>
            <a:off x="385763" y="1376363"/>
            <a:ext cx="8372475" cy="4749800"/>
          </a:xfrm>
          <a:prstGeom prst="rect">
            <a:avLst/>
          </a:prstGeom>
          <a:noFill/>
          <a:ln w="9525">
            <a:noFill/>
            <a:miter lim="800000"/>
            <a:headEnd/>
            <a:tailEnd/>
          </a:ln>
        </p:spPr>
        <p:txBody>
          <a:bodyPr vert="horz" wrap="square" lIns="38405" tIns="19202" rIns="38405" bIns="19202" numCol="1" anchor="t" anchorCtr="0" compatLnSpc="1">
            <a:prstTxWarp prst="textNoShape">
              <a:avLst/>
            </a:prstTxWarp>
          </a:bodyPr>
          <a:lstStyle/>
          <a:p>
            <a:pPr lvl="0"/>
            <a:r>
              <a:rPr lang="en-CA" smtClean="0">
                <a:sym typeface="Gill Sans"/>
              </a:rPr>
              <a:t>Click to edit Master text styles</a:t>
            </a:r>
          </a:p>
          <a:p>
            <a:pPr lvl="1"/>
            <a:r>
              <a:rPr lang="en-CA" smtClean="0">
                <a:sym typeface="Gill Sans"/>
              </a:rPr>
              <a:t>Second level</a:t>
            </a:r>
          </a:p>
          <a:p>
            <a:pPr lvl="2"/>
            <a:r>
              <a:rPr lang="en-CA" smtClean="0">
                <a:sym typeface="Gill Sans"/>
              </a:rPr>
              <a:t>Third level</a:t>
            </a:r>
          </a:p>
          <a:p>
            <a:pPr lvl="3"/>
            <a:r>
              <a:rPr lang="en-CA" smtClean="0">
                <a:sym typeface="Gill Sans"/>
              </a:rPr>
              <a:t>Fourth level</a:t>
            </a:r>
          </a:p>
          <a:p>
            <a:pPr lvl="4"/>
            <a:r>
              <a:rPr lang="en-CA" smtClean="0">
                <a:sym typeface="Gill Sans"/>
              </a:rPr>
              <a:t>Fifth level</a:t>
            </a:r>
            <a:endParaRPr lang="en-US" smtClean="0">
              <a:sym typeface="Gill Sans"/>
            </a:endParaRPr>
          </a:p>
        </p:txBody>
      </p:sp>
      <p:cxnSp>
        <p:nvCxnSpPr>
          <p:cNvPr id="12" name="Straight Connector 11"/>
          <p:cNvCxnSpPr/>
          <p:nvPr/>
        </p:nvCxnSpPr>
        <p:spPr bwMode="auto">
          <a:xfrm>
            <a:off x="0" y="6376988"/>
            <a:ext cx="9144000" cy="0"/>
          </a:xfrm>
          <a:prstGeom prst="line">
            <a:avLst/>
          </a:prstGeom>
          <a:blipFill dpi="0" rotWithShape="0">
            <a:blip r:embed="rId18"/>
            <a:srcRect/>
            <a:tile tx="0" ty="0" sx="100000" sy="100000" flip="none" algn="tl"/>
          </a:blipFill>
          <a:ln w="12700" cap="flat" cmpd="sng" algn="ctr">
            <a:solidFill>
              <a:schemeClr val="bg1">
                <a:lumMod val="85000"/>
              </a:schemeClr>
            </a:solidFill>
            <a:prstDash val="solid"/>
            <a:round/>
            <a:headEnd type="none" w="med" len="med"/>
            <a:tailEnd type="none" w="med" len="med"/>
          </a:ln>
          <a:effectLst/>
          <a:extLst/>
        </p:spPr>
      </p:cxnSp>
      <p:cxnSp>
        <p:nvCxnSpPr>
          <p:cNvPr id="18" name="Straight Connector 17"/>
          <p:cNvCxnSpPr/>
          <p:nvPr/>
        </p:nvCxnSpPr>
        <p:spPr bwMode="auto">
          <a:xfrm>
            <a:off x="0" y="1052513"/>
            <a:ext cx="9144000" cy="0"/>
          </a:xfrm>
          <a:prstGeom prst="line">
            <a:avLst/>
          </a:prstGeom>
          <a:blipFill dpi="0" rotWithShape="0">
            <a:blip r:embed="rId18"/>
            <a:srcRect/>
            <a:tile tx="0" ty="0" sx="100000" sy="100000" flip="none" algn="tl"/>
          </a:blipFill>
          <a:ln w="12700" cap="flat" cmpd="sng" algn="ctr">
            <a:solidFill>
              <a:schemeClr val="bg1">
                <a:lumMod val="85000"/>
              </a:schemeClr>
            </a:solidFill>
            <a:prstDash val="solid"/>
            <a:round/>
            <a:headEnd type="none" w="med" len="med"/>
            <a:tailEnd type="none" w="med" len="med"/>
          </a:ln>
          <a:effectLst/>
          <a:extLst/>
        </p:spPr>
      </p:cxnSp>
      <p:pic>
        <p:nvPicPr>
          <p:cNvPr id="1206" name="Picture 2"/>
          <p:cNvPicPr>
            <a:picLocks noChangeAspect="1" noChangeArrowheads="1"/>
          </p:cNvPicPr>
          <p:nvPr/>
        </p:nvPicPr>
        <p:blipFill>
          <a:blip r:embed="rId19"/>
          <a:srcRect/>
          <a:stretch>
            <a:fillRect/>
          </a:stretch>
        </p:blipFill>
        <p:spPr bwMode="auto">
          <a:xfrm>
            <a:off x="8272463" y="6492875"/>
            <a:ext cx="525462" cy="238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32" r:id="rId11"/>
    <p:sldLayoutId id="2147483733" r:id="rId12"/>
    <p:sldLayoutId id="2147483734" r:id="rId13"/>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chemeClr val="tx2"/>
          </a:solidFill>
          <a:latin typeface="Arial"/>
          <a:ea typeface="+mj-ea"/>
          <a:cs typeface="Arial"/>
          <a:sym typeface="Gill Sans"/>
        </a:defRPr>
      </a:lvl1pPr>
      <a:lvl2pPr algn="l" rtl="0" eaLnBrk="0" fontAlgn="base" hangingPunct="0">
        <a:spcBef>
          <a:spcPct val="0"/>
        </a:spcBef>
        <a:spcAft>
          <a:spcPct val="0"/>
        </a:spcAft>
        <a:defRPr sz="2400" b="1">
          <a:solidFill>
            <a:schemeClr val="tx2"/>
          </a:solidFill>
          <a:latin typeface="Arial" charset="0"/>
          <a:ea typeface="ヒラギノ角ゴ ProN W3" charset="0"/>
          <a:cs typeface="Arial" charset="0"/>
          <a:sym typeface="Gill Sans"/>
        </a:defRPr>
      </a:lvl2pPr>
      <a:lvl3pPr algn="l" rtl="0" eaLnBrk="0" fontAlgn="base" hangingPunct="0">
        <a:spcBef>
          <a:spcPct val="0"/>
        </a:spcBef>
        <a:spcAft>
          <a:spcPct val="0"/>
        </a:spcAft>
        <a:defRPr sz="2400" b="1">
          <a:solidFill>
            <a:schemeClr val="tx2"/>
          </a:solidFill>
          <a:latin typeface="Arial" charset="0"/>
          <a:ea typeface="ヒラギノ角ゴ ProN W3" charset="0"/>
          <a:cs typeface="Arial" charset="0"/>
          <a:sym typeface="Gill Sans"/>
        </a:defRPr>
      </a:lvl3pPr>
      <a:lvl4pPr algn="l" rtl="0" eaLnBrk="0" fontAlgn="base" hangingPunct="0">
        <a:spcBef>
          <a:spcPct val="0"/>
        </a:spcBef>
        <a:spcAft>
          <a:spcPct val="0"/>
        </a:spcAft>
        <a:defRPr sz="2400" b="1">
          <a:solidFill>
            <a:schemeClr val="tx2"/>
          </a:solidFill>
          <a:latin typeface="Arial" charset="0"/>
          <a:ea typeface="ヒラギノ角ゴ ProN W3" charset="0"/>
          <a:cs typeface="Arial" charset="0"/>
          <a:sym typeface="Gill Sans"/>
        </a:defRPr>
      </a:lvl4pPr>
      <a:lvl5pPr algn="l" rtl="0" eaLnBrk="0" fontAlgn="base" hangingPunct="0">
        <a:spcBef>
          <a:spcPct val="0"/>
        </a:spcBef>
        <a:spcAft>
          <a:spcPct val="0"/>
        </a:spcAft>
        <a:defRPr sz="2400" b="1">
          <a:solidFill>
            <a:schemeClr val="tx2"/>
          </a:solidFill>
          <a:latin typeface="Arial" charset="0"/>
          <a:ea typeface="ヒラギノ角ゴ ProN W3" charset="0"/>
          <a:cs typeface="Arial" charset="0"/>
          <a:sym typeface="Gill Sans"/>
        </a:defRPr>
      </a:lvl5pPr>
      <a:lvl6pPr marL="192024"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384048"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576072"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768096"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p:titleStyle>
    <p:bodyStyle>
      <a:lvl1pPr marL="287338" indent="-287338" algn="l" rtl="0" eaLnBrk="0" fontAlgn="base" hangingPunct="0">
        <a:spcBef>
          <a:spcPct val="0"/>
        </a:spcBef>
        <a:spcAft>
          <a:spcPts val="500"/>
        </a:spcAft>
        <a:buClr>
          <a:schemeClr val="accent2"/>
        </a:buClr>
        <a:buFont typeface="Lucida Grande"/>
        <a:buChar char="•"/>
        <a:defRPr sz="2200">
          <a:solidFill>
            <a:schemeClr val="tx1"/>
          </a:solidFill>
          <a:latin typeface="Arial"/>
          <a:ea typeface="+mn-ea"/>
          <a:cs typeface="Arial"/>
          <a:sym typeface="Gill Sans"/>
        </a:defRPr>
      </a:lvl1pPr>
      <a:lvl2pPr marL="677863" indent="-239713" algn="l" rtl="0" eaLnBrk="0" fontAlgn="base" hangingPunct="0">
        <a:spcBef>
          <a:spcPct val="0"/>
        </a:spcBef>
        <a:spcAft>
          <a:spcPts val="250"/>
        </a:spcAft>
        <a:buClr>
          <a:schemeClr val="accent2"/>
        </a:buClr>
        <a:buFont typeface="Lucida Grande"/>
        <a:buChar char="◦"/>
        <a:defRPr>
          <a:solidFill>
            <a:schemeClr val="tx1"/>
          </a:solidFill>
          <a:latin typeface="Arial"/>
          <a:ea typeface="+mn-ea"/>
          <a:cs typeface="Arial"/>
          <a:sym typeface="Gill Sans"/>
        </a:defRPr>
      </a:lvl2pPr>
      <a:lvl3pPr marL="1116013" indent="-239713" algn="l" rtl="0" eaLnBrk="0" fontAlgn="base" hangingPunct="0">
        <a:spcBef>
          <a:spcPct val="0"/>
        </a:spcBef>
        <a:spcAft>
          <a:spcPts val="250"/>
        </a:spcAft>
        <a:buClr>
          <a:schemeClr val="accent2"/>
        </a:buClr>
        <a:buFont typeface="Lucida Grande"/>
        <a:buChar char="-"/>
        <a:defRPr sz="1600">
          <a:solidFill>
            <a:schemeClr val="tx1"/>
          </a:solidFill>
          <a:latin typeface="Arial"/>
          <a:ea typeface="+mn-ea"/>
          <a:cs typeface="Arial"/>
          <a:sym typeface="Gill Sans"/>
        </a:defRPr>
      </a:lvl3pPr>
      <a:lvl4pPr marL="1509713" indent="-239713" algn="l" rtl="0" eaLnBrk="0" fontAlgn="base" hangingPunct="0">
        <a:spcBef>
          <a:spcPct val="0"/>
        </a:spcBef>
        <a:spcAft>
          <a:spcPts val="250"/>
        </a:spcAft>
        <a:buClr>
          <a:schemeClr val="accent2"/>
        </a:buClr>
        <a:buFont typeface="Lucida Grande"/>
        <a:buChar char="▪"/>
        <a:defRPr sz="1600">
          <a:solidFill>
            <a:schemeClr val="tx1"/>
          </a:solidFill>
          <a:latin typeface="Arial"/>
          <a:ea typeface="+mn-ea"/>
          <a:cs typeface="Arial"/>
          <a:sym typeface="Gill Sans"/>
        </a:defRPr>
      </a:lvl4pPr>
      <a:lvl5pPr marL="1933575" indent="-239713" algn="l" rtl="0" eaLnBrk="0" fontAlgn="base" hangingPunct="0">
        <a:spcBef>
          <a:spcPct val="0"/>
        </a:spcBef>
        <a:spcAft>
          <a:spcPts val="250"/>
        </a:spcAft>
        <a:buClr>
          <a:schemeClr val="accent2"/>
        </a:buClr>
        <a:buFont typeface="Lucida Grande"/>
        <a:buChar char="▪"/>
        <a:defRPr sz="1600">
          <a:solidFill>
            <a:schemeClr val="tx1"/>
          </a:solidFill>
          <a:latin typeface="Arial"/>
          <a:ea typeface="+mn-ea"/>
          <a:cs typeface="Arial"/>
          <a:sym typeface="Gill Sans"/>
        </a:defRPr>
      </a:lvl5pPr>
      <a:lvl6pPr marL="192024" algn="ctr" rtl="0" fontAlgn="base">
        <a:spcBef>
          <a:spcPct val="0"/>
        </a:spcBef>
        <a:spcAft>
          <a:spcPct val="0"/>
        </a:spcAft>
        <a:defRPr sz="2000">
          <a:solidFill>
            <a:schemeClr val="tx1"/>
          </a:solidFill>
          <a:latin typeface="+mn-lt"/>
          <a:ea typeface="+mn-ea"/>
          <a:cs typeface="+mn-cs"/>
          <a:sym typeface="Gill Sans" charset="0"/>
        </a:defRPr>
      </a:lvl6pPr>
      <a:lvl7pPr marL="384048" algn="ctr" rtl="0" fontAlgn="base">
        <a:spcBef>
          <a:spcPct val="0"/>
        </a:spcBef>
        <a:spcAft>
          <a:spcPct val="0"/>
        </a:spcAft>
        <a:defRPr sz="2000">
          <a:solidFill>
            <a:schemeClr val="tx1"/>
          </a:solidFill>
          <a:latin typeface="+mn-lt"/>
          <a:ea typeface="+mn-ea"/>
          <a:cs typeface="+mn-cs"/>
          <a:sym typeface="Gill Sans" charset="0"/>
        </a:defRPr>
      </a:lvl7pPr>
      <a:lvl8pPr marL="576072" algn="ctr" rtl="0" fontAlgn="base">
        <a:spcBef>
          <a:spcPct val="0"/>
        </a:spcBef>
        <a:spcAft>
          <a:spcPct val="0"/>
        </a:spcAft>
        <a:defRPr sz="2000">
          <a:solidFill>
            <a:schemeClr val="tx1"/>
          </a:solidFill>
          <a:latin typeface="+mn-lt"/>
          <a:ea typeface="+mn-ea"/>
          <a:cs typeface="+mn-cs"/>
          <a:sym typeface="Gill Sans" charset="0"/>
        </a:defRPr>
      </a:lvl8pPr>
      <a:lvl9pPr marL="768096" algn="ctr" rtl="0" fontAlgn="base">
        <a:spcBef>
          <a:spcPct val="0"/>
        </a:spcBef>
        <a:spcAft>
          <a:spcPct val="0"/>
        </a:spcAft>
        <a:defRPr sz="2000">
          <a:solidFill>
            <a:schemeClr val="tx1"/>
          </a:solidFill>
          <a:latin typeface="+mn-lt"/>
          <a:ea typeface="+mn-ea"/>
          <a:cs typeface="+mn-cs"/>
          <a:sym typeface="Gill Sans" charset="0"/>
        </a:defRPr>
      </a:lvl9pPr>
    </p:bodyStyle>
    <p:otherStyle>
      <a:defPPr>
        <a:defRPr lang="en-US"/>
      </a:defPPr>
      <a:lvl1pPr marL="0" algn="l" defTabSz="192024" rtl="0" eaLnBrk="1" latinLnBrk="0" hangingPunct="1">
        <a:defRPr sz="800" kern="1200">
          <a:solidFill>
            <a:schemeClr val="tx1"/>
          </a:solidFill>
          <a:latin typeface="+mn-lt"/>
          <a:ea typeface="+mn-ea"/>
          <a:cs typeface="+mn-cs"/>
        </a:defRPr>
      </a:lvl1pPr>
      <a:lvl2pPr marL="192024" algn="l" defTabSz="192024" rtl="0" eaLnBrk="1" latinLnBrk="0" hangingPunct="1">
        <a:defRPr sz="800" kern="1200">
          <a:solidFill>
            <a:schemeClr val="tx1"/>
          </a:solidFill>
          <a:latin typeface="+mn-lt"/>
          <a:ea typeface="+mn-ea"/>
          <a:cs typeface="+mn-cs"/>
        </a:defRPr>
      </a:lvl2pPr>
      <a:lvl3pPr marL="384048" algn="l" defTabSz="192024" rtl="0" eaLnBrk="1" latinLnBrk="0" hangingPunct="1">
        <a:defRPr sz="800" kern="1200">
          <a:solidFill>
            <a:schemeClr val="tx1"/>
          </a:solidFill>
          <a:latin typeface="+mn-lt"/>
          <a:ea typeface="+mn-ea"/>
          <a:cs typeface="+mn-cs"/>
        </a:defRPr>
      </a:lvl3pPr>
      <a:lvl4pPr marL="576072" algn="l" defTabSz="192024" rtl="0" eaLnBrk="1" latinLnBrk="0" hangingPunct="1">
        <a:defRPr sz="800" kern="1200">
          <a:solidFill>
            <a:schemeClr val="tx1"/>
          </a:solidFill>
          <a:latin typeface="+mn-lt"/>
          <a:ea typeface="+mn-ea"/>
          <a:cs typeface="+mn-cs"/>
        </a:defRPr>
      </a:lvl4pPr>
      <a:lvl5pPr marL="768096" algn="l" defTabSz="192024" rtl="0" eaLnBrk="1" latinLnBrk="0" hangingPunct="1">
        <a:defRPr sz="800" kern="1200">
          <a:solidFill>
            <a:schemeClr val="tx1"/>
          </a:solidFill>
          <a:latin typeface="+mn-lt"/>
          <a:ea typeface="+mn-ea"/>
          <a:cs typeface="+mn-cs"/>
        </a:defRPr>
      </a:lvl5pPr>
      <a:lvl6pPr marL="960120" algn="l" defTabSz="192024" rtl="0" eaLnBrk="1" latinLnBrk="0" hangingPunct="1">
        <a:defRPr sz="800" kern="1200">
          <a:solidFill>
            <a:schemeClr val="tx1"/>
          </a:solidFill>
          <a:latin typeface="+mn-lt"/>
          <a:ea typeface="+mn-ea"/>
          <a:cs typeface="+mn-cs"/>
        </a:defRPr>
      </a:lvl6pPr>
      <a:lvl7pPr marL="1152144" algn="l" defTabSz="192024" rtl="0" eaLnBrk="1" latinLnBrk="0" hangingPunct="1">
        <a:defRPr sz="800" kern="1200">
          <a:solidFill>
            <a:schemeClr val="tx1"/>
          </a:solidFill>
          <a:latin typeface="+mn-lt"/>
          <a:ea typeface="+mn-ea"/>
          <a:cs typeface="+mn-cs"/>
        </a:defRPr>
      </a:lvl7pPr>
      <a:lvl8pPr marL="1344168" algn="l" defTabSz="192024" rtl="0" eaLnBrk="1" latinLnBrk="0" hangingPunct="1">
        <a:defRPr sz="800" kern="1200">
          <a:solidFill>
            <a:schemeClr val="tx1"/>
          </a:solidFill>
          <a:latin typeface="+mn-lt"/>
          <a:ea typeface="+mn-ea"/>
          <a:cs typeface="+mn-cs"/>
        </a:defRPr>
      </a:lvl8pPr>
      <a:lvl9pPr marL="1536192" algn="l" defTabSz="192024" rtl="0" eaLnBrk="1" latinLnBrk="0" hangingPunct="1">
        <a:defRPr sz="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3666" name="Title Placeholder 1"/>
          <p:cNvSpPr>
            <a:spLocks noGrp="1"/>
          </p:cNvSpPr>
          <p:nvPr>
            <p:ph type="title"/>
          </p:nvPr>
        </p:nvSpPr>
        <p:spPr bwMode="auto">
          <a:xfrm>
            <a:off x="385763" y="274638"/>
            <a:ext cx="8345487" cy="665162"/>
          </a:xfrm>
          <a:prstGeom prst="rect">
            <a:avLst/>
          </a:prstGeom>
          <a:noFill/>
          <a:ln w="9525">
            <a:noFill/>
            <a:miter lim="800000"/>
            <a:headEnd/>
            <a:tailEnd/>
          </a:ln>
        </p:spPr>
        <p:txBody>
          <a:bodyPr vert="horz" wrap="square" lIns="38405" tIns="19202" rIns="38405" bIns="19202" numCol="1" anchor="b" anchorCtr="0" compatLnSpc="1">
            <a:prstTxWarp prst="textNoShape">
              <a:avLst/>
            </a:prstTxWarp>
          </a:bodyPr>
          <a:lstStyle/>
          <a:p>
            <a:pPr lvl="0"/>
            <a:r>
              <a:rPr lang="en-CA" smtClean="0">
                <a:sym typeface="Gill Sans"/>
              </a:rPr>
              <a:t>Click to edit Master title style</a:t>
            </a:r>
            <a:endParaRPr lang="en-US" smtClean="0">
              <a:sym typeface="Gill Sans"/>
            </a:endParaRPr>
          </a:p>
        </p:txBody>
      </p:sp>
      <p:sp>
        <p:nvSpPr>
          <p:cNvPr id="753667" name="Text Placeholder 8"/>
          <p:cNvSpPr>
            <a:spLocks noGrp="1"/>
          </p:cNvSpPr>
          <p:nvPr>
            <p:ph type="body" idx="1"/>
          </p:nvPr>
        </p:nvSpPr>
        <p:spPr bwMode="auto">
          <a:xfrm>
            <a:off x="385763" y="1720850"/>
            <a:ext cx="8372475" cy="4405313"/>
          </a:xfrm>
          <a:prstGeom prst="rect">
            <a:avLst/>
          </a:prstGeom>
          <a:noFill/>
          <a:ln w="9525">
            <a:noFill/>
            <a:miter lim="800000"/>
            <a:headEnd/>
            <a:tailEnd/>
          </a:ln>
        </p:spPr>
        <p:txBody>
          <a:bodyPr vert="horz" wrap="square" lIns="38405" tIns="19202" rIns="38405" bIns="19202" numCol="1" anchor="t" anchorCtr="0" compatLnSpc="1">
            <a:prstTxWarp prst="textNoShape">
              <a:avLst/>
            </a:prstTxWarp>
          </a:bodyPr>
          <a:lstStyle/>
          <a:p>
            <a:pPr lvl="0"/>
            <a:r>
              <a:rPr lang="en-CA" smtClean="0">
                <a:sym typeface="Gill Sans"/>
              </a:rPr>
              <a:t>Click to edit Master text styles</a:t>
            </a:r>
          </a:p>
          <a:p>
            <a:pPr lvl="1"/>
            <a:r>
              <a:rPr lang="en-CA" smtClean="0">
                <a:sym typeface="Gill Sans"/>
              </a:rPr>
              <a:t>Second level</a:t>
            </a:r>
          </a:p>
          <a:p>
            <a:pPr lvl="2"/>
            <a:r>
              <a:rPr lang="en-CA" smtClean="0">
                <a:sym typeface="Gill Sans"/>
              </a:rPr>
              <a:t>Third level</a:t>
            </a:r>
          </a:p>
          <a:p>
            <a:pPr lvl="3"/>
            <a:r>
              <a:rPr lang="en-CA" smtClean="0">
                <a:sym typeface="Gill Sans"/>
              </a:rPr>
              <a:t>Fourth level</a:t>
            </a:r>
          </a:p>
          <a:p>
            <a:pPr lvl="4"/>
            <a:r>
              <a:rPr lang="en-CA" smtClean="0">
                <a:sym typeface="Gill Sans"/>
              </a:rPr>
              <a:t>Fifth level</a:t>
            </a:r>
            <a:endParaRPr lang="en-US" smtClean="0">
              <a:sym typeface="Gill Sans"/>
            </a:endParaRPr>
          </a:p>
        </p:txBody>
      </p:sp>
      <p:pic>
        <p:nvPicPr>
          <p:cNvPr id="753668" name="Picture 2"/>
          <p:cNvPicPr>
            <a:picLocks noChangeAspect="1" noChangeArrowheads="1"/>
          </p:cNvPicPr>
          <p:nvPr/>
        </p:nvPicPr>
        <p:blipFill>
          <a:blip r:embed="rId13"/>
          <a:srcRect/>
          <a:stretch>
            <a:fillRect/>
          </a:stretch>
        </p:blipFill>
        <p:spPr bwMode="auto">
          <a:xfrm>
            <a:off x="8272463" y="6492875"/>
            <a:ext cx="525462" cy="238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19" r:id="rId9"/>
    <p:sldLayoutId id="2147483743" r:id="rId10"/>
    <p:sldLayoutId id="2147483720" r:id="rId11"/>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chemeClr val="tx2"/>
          </a:solidFill>
          <a:latin typeface="Arial"/>
          <a:ea typeface="+mj-ea"/>
          <a:cs typeface="Arial"/>
          <a:sym typeface="Gill Sans"/>
        </a:defRPr>
      </a:lvl1pPr>
      <a:lvl2pPr algn="l" rtl="0" eaLnBrk="0" fontAlgn="base" hangingPunct="0">
        <a:spcBef>
          <a:spcPct val="0"/>
        </a:spcBef>
        <a:spcAft>
          <a:spcPct val="0"/>
        </a:spcAft>
        <a:defRPr sz="2400" b="1">
          <a:solidFill>
            <a:schemeClr val="tx2"/>
          </a:solidFill>
          <a:latin typeface="Arial" charset="0"/>
          <a:ea typeface="ヒラギノ角ゴ ProN W3" charset="0"/>
          <a:cs typeface="Arial" charset="0"/>
          <a:sym typeface="Gill Sans"/>
        </a:defRPr>
      </a:lvl2pPr>
      <a:lvl3pPr algn="l" rtl="0" eaLnBrk="0" fontAlgn="base" hangingPunct="0">
        <a:spcBef>
          <a:spcPct val="0"/>
        </a:spcBef>
        <a:spcAft>
          <a:spcPct val="0"/>
        </a:spcAft>
        <a:defRPr sz="2400" b="1">
          <a:solidFill>
            <a:schemeClr val="tx2"/>
          </a:solidFill>
          <a:latin typeface="Arial" charset="0"/>
          <a:ea typeface="ヒラギノ角ゴ ProN W3" charset="0"/>
          <a:cs typeface="Arial" charset="0"/>
          <a:sym typeface="Gill Sans"/>
        </a:defRPr>
      </a:lvl3pPr>
      <a:lvl4pPr algn="l" rtl="0" eaLnBrk="0" fontAlgn="base" hangingPunct="0">
        <a:spcBef>
          <a:spcPct val="0"/>
        </a:spcBef>
        <a:spcAft>
          <a:spcPct val="0"/>
        </a:spcAft>
        <a:defRPr sz="2400" b="1">
          <a:solidFill>
            <a:schemeClr val="tx2"/>
          </a:solidFill>
          <a:latin typeface="Arial" charset="0"/>
          <a:ea typeface="ヒラギノ角ゴ ProN W3" charset="0"/>
          <a:cs typeface="Arial" charset="0"/>
          <a:sym typeface="Gill Sans"/>
        </a:defRPr>
      </a:lvl4pPr>
      <a:lvl5pPr algn="l" rtl="0" eaLnBrk="0" fontAlgn="base" hangingPunct="0">
        <a:spcBef>
          <a:spcPct val="0"/>
        </a:spcBef>
        <a:spcAft>
          <a:spcPct val="0"/>
        </a:spcAft>
        <a:defRPr sz="2400" b="1">
          <a:solidFill>
            <a:schemeClr val="tx2"/>
          </a:solidFill>
          <a:latin typeface="Arial" charset="0"/>
          <a:ea typeface="ヒラギノ角ゴ ProN W3" charset="0"/>
          <a:cs typeface="Arial" charset="0"/>
          <a:sym typeface="Gill Sans"/>
        </a:defRPr>
      </a:lvl5pPr>
      <a:lvl6pPr marL="192024"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384048"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576072"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768096"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p:titleStyle>
    <p:bodyStyle>
      <a:lvl1pPr marL="287338" indent="-287338" algn="l" rtl="0" eaLnBrk="0" fontAlgn="base" hangingPunct="0">
        <a:spcBef>
          <a:spcPct val="0"/>
        </a:spcBef>
        <a:spcAft>
          <a:spcPts val="500"/>
        </a:spcAft>
        <a:buClr>
          <a:schemeClr val="accent2"/>
        </a:buClr>
        <a:buFont typeface="Lucida Grande"/>
        <a:buChar char="•"/>
        <a:defRPr sz="2200">
          <a:solidFill>
            <a:srgbClr val="131313"/>
          </a:solidFill>
          <a:latin typeface="Arial"/>
          <a:ea typeface="+mn-ea"/>
          <a:cs typeface="Arial"/>
          <a:sym typeface="Gill Sans"/>
        </a:defRPr>
      </a:lvl1pPr>
      <a:lvl2pPr marL="677863" indent="-239713" algn="l" rtl="0" eaLnBrk="0" fontAlgn="base" hangingPunct="0">
        <a:spcBef>
          <a:spcPct val="0"/>
        </a:spcBef>
        <a:spcAft>
          <a:spcPts val="250"/>
        </a:spcAft>
        <a:buClr>
          <a:schemeClr val="accent2"/>
        </a:buClr>
        <a:buFont typeface="Lucida Grande"/>
        <a:buChar char="◦"/>
        <a:defRPr>
          <a:solidFill>
            <a:srgbClr val="131313"/>
          </a:solidFill>
          <a:latin typeface="Arial"/>
          <a:ea typeface="+mn-ea"/>
          <a:cs typeface="Arial"/>
          <a:sym typeface="Gill Sans"/>
        </a:defRPr>
      </a:lvl2pPr>
      <a:lvl3pPr marL="1116013" indent="-239713" algn="l" rtl="0" eaLnBrk="0" fontAlgn="base" hangingPunct="0">
        <a:spcBef>
          <a:spcPct val="0"/>
        </a:spcBef>
        <a:spcAft>
          <a:spcPts val="250"/>
        </a:spcAft>
        <a:buClr>
          <a:schemeClr val="accent2"/>
        </a:buClr>
        <a:buFont typeface="Lucida Grande"/>
        <a:buChar char="-"/>
        <a:defRPr sz="1600">
          <a:solidFill>
            <a:srgbClr val="131313"/>
          </a:solidFill>
          <a:latin typeface="Arial"/>
          <a:ea typeface="+mn-ea"/>
          <a:cs typeface="Arial"/>
          <a:sym typeface="Gill Sans"/>
        </a:defRPr>
      </a:lvl3pPr>
      <a:lvl4pPr marL="1509713" indent="-239713" algn="l" rtl="0" eaLnBrk="0" fontAlgn="base" hangingPunct="0">
        <a:spcBef>
          <a:spcPct val="0"/>
        </a:spcBef>
        <a:spcAft>
          <a:spcPts val="250"/>
        </a:spcAft>
        <a:buClr>
          <a:schemeClr val="accent2"/>
        </a:buClr>
        <a:buFont typeface="Lucida Grande"/>
        <a:buChar char="▪"/>
        <a:defRPr sz="1600">
          <a:solidFill>
            <a:srgbClr val="131313"/>
          </a:solidFill>
          <a:latin typeface="Arial"/>
          <a:ea typeface="+mn-ea"/>
          <a:cs typeface="Arial"/>
          <a:sym typeface="Gill Sans"/>
        </a:defRPr>
      </a:lvl4pPr>
      <a:lvl5pPr marL="1933575" indent="-239713" algn="l" rtl="0" eaLnBrk="0" fontAlgn="base" hangingPunct="0">
        <a:spcBef>
          <a:spcPct val="0"/>
        </a:spcBef>
        <a:spcAft>
          <a:spcPts val="250"/>
        </a:spcAft>
        <a:buClr>
          <a:schemeClr val="accent2"/>
        </a:buClr>
        <a:buFont typeface="Lucida Grande"/>
        <a:buChar char="▪"/>
        <a:defRPr sz="1600">
          <a:solidFill>
            <a:srgbClr val="131313"/>
          </a:solidFill>
          <a:latin typeface="Arial"/>
          <a:ea typeface="+mn-ea"/>
          <a:cs typeface="Arial"/>
          <a:sym typeface="Gill Sans"/>
        </a:defRPr>
      </a:lvl5pPr>
      <a:lvl6pPr marL="192024" algn="ctr" rtl="0" eaLnBrk="1" fontAlgn="base" hangingPunct="1">
        <a:spcBef>
          <a:spcPct val="0"/>
        </a:spcBef>
        <a:spcAft>
          <a:spcPct val="0"/>
        </a:spcAft>
        <a:defRPr sz="2000">
          <a:solidFill>
            <a:schemeClr val="tx1"/>
          </a:solidFill>
          <a:latin typeface="+mn-lt"/>
          <a:ea typeface="+mn-ea"/>
          <a:cs typeface="+mn-cs"/>
          <a:sym typeface="Gill Sans" charset="0"/>
        </a:defRPr>
      </a:lvl6pPr>
      <a:lvl7pPr marL="384048" algn="ctr" rtl="0" eaLnBrk="1" fontAlgn="base" hangingPunct="1">
        <a:spcBef>
          <a:spcPct val="0"/>
        </a:spcBef>
        <a:spcAft>
          <a:spcPct val="0"/>
        </a:spcAft>
        <a:defRPr sz="2000">
          <a:solidFill>
            <a:schemeClr val="tx1"/>
          </a:solidFill>
          <a:latin typeface="+mn-lt"/>
          <a:ea typeface="+mn-ea"/>
          <a:cs typeface="+mn-cs"/>
          <a:sym typeface="Gill Sans" charset="0"/>
        </a:defRPr>
      </a:lvl7pPr>
      <a:lvl8pPr marL="576072" algn="ctr" rtl="0" eaLnBrk="1" fontAlgn="base" hangingPunct="1">
        <a:spcBef>
          <a:spcPct val="0"/>
        </a:spcBef>
        <a:spcAft>
          <a:spcPct val="0"/>
        </a:spcAft>
        <a:defRPr sz="2000">
          <a:solidFill>
            <a:schemeClr val="tx1"/>
          </a:solidFill>
          <a:latin typeface="+mn-lt"/>
          <a:ea typeface="+mn-ea"/>
          <a:cs typeface="+mn-cs"/>
          <a:sym typeface="Gill Sans" charset="0"/>
        </a:defRPr>
      </a:lvl8pPr>
      <a:lvl9pPr marL="768096" algn="ctr" rtl="0" eaLnBrk="1" fontAlgn="base" hangingPunct="1">
        <a:spcBef>
          <a:spcPct val="0"/>
        </a:spcBef>
        <a:spcAft>
          <a:spcPct val="0"/>
        </a:spcAft>
        <a:defRPr sz="2000">
          <a:solidFill>
            <a:schemeClr val="tx1"/>
          </a:solidFill>
          <a:latin typeface="+mn-lt"/>
          <a:ea typeface="+mn-ea"/>
          <a:cs typeface="+mn-cs"/>
          <a:sym typeface="Gill Sans" charset="0"/>
        </a:defRPr>
      </a:lvl9pPr>
    </p:bodyStyle>
    <p:otherStyle>
      <a:defPPr>
        <a:defRPr lang="en-US"/>
      </a:defPPr>
      <a:lvl1pPr marL="0" algn="l" defTabSz="192024" rtl="0" eaLnBrk="1" latinLnBrk="0" hangingPunct="1">
        <a:defRPr sz="800" kern="1200">
          <a:solidFill>
            <a:schemeClr val="tx1"/>
          </a:solidFill>
          <a:latin typeface="+mn-lt"/>
          <a:ea typeface="+mn-ea"/>
          <a:cs typeface="+mn-cs"/>
        </a:defRPr>
      </a:lvl1pPr>
      <a:lvl2pPr marL="192024" algn="l" defTabSz="192024" rtl="0" eaLnBrk="1" latinLnBrk="0" hangingPunct="1">
        <a:defRPr sz="800" kern="1200">
          <a:solidFill>
            <a:schemeClr val="tx1"/>
          </a:solidFill>
          <a:latin typeface="+mn-lt"/>
          <a:ea typeface="+mn-ea"/>
          <a:cs typeface="+mn-cs"/>
        </a:defRPr>
      </a:lvl2pPr>
      <a:lvl3pPr marL="384048" algn="l" defTabSz="192024" rtl="0" eaLnBrk="1" latinLnBrk="0" hangingPunct="1">
        <a:defRPr sz="800" kern="1200">
          <a:solidFill>
            <a:schemeClr val="tx1"/>
          </a:solidFill>
          <a:latin typeface="+mn-lt"/>
          <a:ea typeface="+mn-ea"/>
          <a:cs typeface="+mn-cs"/>
        </a:defRPr>
      </a:lvl3pPr>
      <a:lvl4pPr marL="576072" algn="l" defTabSz="192024" rtl="0" eaLnBrk="1" latinLnBrk="0" hangingPunct="1">
        <a:defRPr sz="800" kern="1200">
          <a:solidFill>
            <a:schemeClr val="tx1"/>
          </a:solidFill>
          <a:latin typeface="+mn-lt"/>
          <a:ea typeface="+mn-ea"/>
          <a:cs typeface="+mn-cs"/>
        </a:defRPr>
      </a:lvl4pPr>
      <a:lvl5pPr marL="768096" algn="l" defTabSz="192024" rtl="0" eaLnBrk="1" latinLnBrk="0" hangingPunct="1">
        <a:defRPr sz="800" kern="1200">
          <a:solidFill>
            <a:schemeClr val="tx1"/>
          </a:solidFill>
          <a:latin typeface="+mn-lt"/>
          <a:ea typeface="+mn-ea"/>
          <a:cs typeface="+mn-cs"/>
        </a:defRPr>
      </a:lvl5pPr>
      <a:lvl6pPr marL="960120" algn="l" defTabSz="192024" rtl="0" eaLnBrk="1" latinLnBrk="0" hangingPunct="1">
        <a:defRPr sz="800" kern="1200">
          <a:solidFill>
            <a:schemeClr val="tx1"/>
          </a:solidFill>
          <a:latin typeface="+mn-lt"/>
          <a:ea typeface="+mn-ea"/>
          <a:cs typeface="+mn-cs"/>
        </a:defRPr>
      </a:lvl6pPr>
      <a:lvl7pPr marL="1152144" algn="l" defTabSz="192024" rtl="0" eaLnBrk="1" latinLnBrk="0" hangingPunct="1">
        <a:defRPr sz="800" kern="1200">
          <a:solidFill>
            <a:schemeClr val="tx1"/>
          </a:solidFill>
          <a:latin typeface="+mn-lt"/>
          <a:ea typeface="+mn-ea"/>
          <a:cs typeface="+mn-cs"/>
        </a:defRPr>
      </a:lvl7pPr>
      <a:lvl8pPr marL="1344168" algn="l" defTabSz="192024" rtl="0" eaLnBrk="1" latinLnBrk="0" hangingPunct="1">
        <a:defRPr sz="800" kern="1200">
          <a:solidFill>
            <a:schemeClr val="tx1"/>
          </a:solidFill>
          <a:latin typeface="+mn-lt"/>
          <a:ea typeface="+mn-ea"/>
          <a:cs typeface="+mn-cs"/>
        </a:defRPr>
      </a:lvl8pPr>
      <a:lvl9pPr marL="1536192" algn="l" defTabSz="192024"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video" Target="NULL" TargetMode="External"/><Relationship Id="rId7" Type="http://schemas.openxmlformats.org/officeDocument/2006/relationships/image" Target="../media/image31.png"/><Relationship Id="rId2" Type="http://schemas.openxmlformats.org/officeDocument/2006/relationships/tags" Target="../tags/tag17.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notesSlide" Target="../notesSlides/notesSlide6.xml"/><Relationship Id="rId4"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8.xml"/><Relationship Id="rId1" Type="http://schemas.openxmlformats.org/officeDocument/2006/relationships/vmlDrawing" Target="../drawings/vmlDrawing14.vml"/><Relationship Id="rId5" Type="http://schemas.openxmlformats.org/officeDocument/2006/relationships/oleObject" Target="../embeddings/oleObject17.bin"/><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vmlDrawing" Target="../drawings/vmlDrawing15.vml"/><Relationship Id="rId5" Type="http://schemas.openxmlformats.org/officeDocument/2006/relationships/oleObject" Target="../embeddings/oleObject18.bin"/><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0.xml"/><Relationship Id="rId1" Type="http://schemas.openxmlformats.org/officeDocument/2006/relationships/vmlDrawing" Target="../drawings/vmlDrawing16.vml"/><Relationship Id="rId5" Type="http://schemas.openxmlformats.org/officeDocument/2006/relationships/oleObject" Target="../embeddings/oleObject19.bin"/><Relationship Id="rId4"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1.xml"/><Relationship Id="rId1" Type="http://schemas.openxmlformats.org/officeDocument/2006/relationships/vmlDrawing" Target="../drawings/vmlDrawing17.vml"/><Relationship Id="rId6" Type="http://schemas.openxmlformats.org/officeDocument/2006/relationships/image" Target="../media/image38.png"/><Relationship Id="rId5" Type="http://schemas.openxmlformats.org/officeDocument/2006/relationships/oleObject" Target="../embeddings/oleObject20.bin"/><Relationship Id="rId4"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2.xml"/><Relationship Id="rId1" Type="http://schemas.openxmlformats.org/officeDocument/2006/relationships/vmlDrawing" Target="../drawings/vmlDrawing18.vml"/><Relationship Id="rId5" Type="http://schemas.openxmlformats.org/officeDocument/2006/relationships/oleObject" Target="../embeddings/oleObject21.bin"/><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3.xml"/><Relationship Id="rId7" Type="http://schemas.openxmlformats.org/officeDocument/2006/relationships/image" Target="../media/image17.png"/><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oleObject" Target="../embeddings/oleObject10.bin"/><Relationship Id="rId9"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vmlDrawing" Target="../drawings/vmlDrawing19.vml"/><Relationship Id="rId6" Type="http://schemas.openxmlformats.org/officeDocument/2006/relationships/image" Target="../media/image39.png"/><Relationship Id="rId5" Type="http://schemas.openxmlformats.org/officeDocument/2006/relationships/oleObject" Target="../embeddings/oleObject22.bin"/><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vmlDrawing" Target="../drawings/vmlDrawing20.vml"/><Relationship Id="rId6" Type="http://schemas.openxmlformats.org/officeDocument/2006/relationships/image" Target="../media/image40.png"/><Relationship Id="rId5" Type="http://schemas.openxmlformats.org/officeDocument/2006/relationships/oleObject" Target="../embeddings/oleObject23.bin"/><Relationship Id="rId4"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vmlDrawing" Target="../drawings/vmlDrawing21.vml"/><Relationship Id="rId6" Type="http://schemas.openxmlformats.org/officeDocument/2006/relationships/image" Target="../media/image41.png"/><Relationship Id="rId5" Type="http://schemas.openxmlformats.org/officeDocument/2006/relationships/oleObject" Target="../embeddings/oleObject24.bin"/><Relationship Id="rId4"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vmlDrawing" Target="../drawings/vmlDrawing22.vml"/><Relationship Id="rId6" Type="http://schemas.openxmlformats.org/officeDocument/2006/relationships/image" Target="../media/image42.png"/><Relationship Id="rId5" Type="http://schemas.openxmlformats.org/officeDocument/2006/relationships/oleObject" Target="../embeddings/oleObject25.bin"/><Relationship Id="rId4"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7.xml"/><Relationship Id="rId1" Type="http://schemas.openxmlformats.org/officeDocument/2006/relationships/vmlDrawing" Target="../drawings/vmlDrawing23.vml"/><Relationship Id="rId6" Type="http://schemas.openxmlformats.org/officeDocument/2006/relationships/image" Target="../media/image43.png"/><Relationship Id="rId5" Type="http://schemas.openxmlformats.org/officeDocument/2006/relationships/oleObject" Target="../embeddings/oleObject26.bin"/><Relationship Id="rId4"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13.xml"/><Relationship Id="rId7" Type="http://schemas.openxmlformats.org/officeDocument/2006/relationships/image" Target="../media/image45.png"/><Relationship Id="rId2" Type="http://schemas.openxmlformats.org/officeDocument/2006/relationships/tags" Target="../tags/tag28.xml"/><Relationship Id="rId1" Type="http://schemas.openxmlformats.org/officeDocument/2006/relationships/vmlDrawing" Target="../drawings/vmlDrawing24.vml"/><Relationship Id="rId6" Type="http://schemas.openxmlformats.org/officeDocument/2006/relationships/image" Target="../media/image44.png"/><Relationship Id="rId5" Type="http://schemas.openxmlformats.org/officeDocument/2006/relationships/oleObject" Target="../embeddings/oleObject27.bin"/><Relationship Id="rId4"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2.xml"/><Relationship Id="rId1" Type="http://schemas.openxmlformats.org/officeDocument/2006/relationships/vmlDrawing" Target="../drawings/vmlDrawing8.vml"/><Relationship Id="rId5" Type="http://schemas.openxmlformats.org/officeDocument/2006/relationships/image" Target="../media/image20.png"/><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slideLayout" Target="../slideLayouts/slideLayout13.xml"/><Relationship Id="rId7" Type="http://schemas.openxmlformats.org/officeDocument/2006/relationships/image" Target="../media/image25.emf"/><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24.png"/><Relationship Id="rId5" Type="http://schemas.openxmlformats.org/officeDocument/2006/relationships/oleObject" Target="../embeddings/oleObject12.bin"/><Relationship Id="rId4" Type="http://schemas.openxmlformats.org/officeDocument/2006/relationships/notesSlide" Target="../notesSlides/notesSlide2.xm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image" Target="../media/image28.png"/><Relationship Id="rId5" Type="http://schemas.openxmlformats.org/officeDocument/2006/relationships/oleObject" Target="../embeddings/oleObject13.bin"/><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vmlDrawing" Target="../drawings/vmlDrawing11.vml"/><Relationship Id="rId6" Type="http://schemas.openxmlformats.org/officeDocument/2006/relationships/image" Target="../media/image29.png"/><Relationship Id="rId5" Type="http://schemas.openxmlformats.org/officeDocument/2006/relationships/oleObject" Target="../embeddings/oleObject14.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6.xml"/><Relationship Id="rId1" Type="http://schemas.openxmlformats.org/officeDocument/2006/relationships/vmlDrawing" Target="../drawings/vmlDrawing12.vml"/><Relationship Id="rId6" Type="http://schemas.openxmlformats.org/officeDocument/2006/relationships/image" Target="../media/image30.png"/><Relationship Id="rId5" Type="http://schemas.openxmlformats.org/officeDocument/2006/relationships/oleObject" Target="../embeddings/oleObject15.bin"/><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1" name="Title 1"/>
          <p:cNvSpPr>
            <a:spLocks noGrp="1"/>
          </p:cNvSpPr>
          <p:nvPr>
            <p:ph type="title"/>
          </p:nvPr>
        </p:nvSpPr>
        <p:spPr>
          <a:xfrm>
            <a:off x="385763" y="384175"/>
            <a:ext cx="5995987" cy="741363"/>
          </a:xfrm>
        </p:spPr>
        <p:txBody>
          <a:bodyPr/>
          <a:lstStyle/>
          <a:p>
            <a:pPr eaLnBrk="1" hangingPunct="1"/>
            <a:r>
              <a:rPr lang="en-US" smtClean="0">
                <a:latin typeface="Arial" charset="0"/>
                <a:cs typeface="Arial" charset="0"/>
              </a:rPr>
              <a:t>NexION 2000 ICP-MS</a:t>
            </a:r>
          </a:p>
        </p:txBody>
      </p:sp>
      <p:sp>
        <p:nvSpPr>
          <p:cNvPr id="9" name="Text Placeholder 8"/>
          <p:cNvSpPr>
            <a:spLocks noGrp="1"/>
          </p:cNvSpPr>
          <p:nvPr>
            <p:ph type="body" sz="quarter" idx="17"/>
          </p:nvPr>
        </p:nvSpPr>
        <p:spPr>
          <a:xfrm>
            <a:off x="4298950" y="6456363"/>
            <a:ext cx="4395788" cy="214312"/>
          </a:xfrm>
        </p:spPr>
        <p:txBody>
          <a:bodyPr rtlCol="0"/>
          <a:lstStyle/>
          <a:p>
            <a:pPr eaLnBrk="1" hangingPunct="1">
              <a:spcAft>
                <a:spcPts val="504"/>
              </a:spcAft>
              <a:defRPr/>
            </a:pPr>
            <a:endParaRPr lang="en-US" dirty="0">
              <a:sym typeface="Gill Sans" charset="0"/>
            </a:endParaRPr>
          </a:p>
        </p:txBody>
      </p:sp>
      <p:sp>
        <p:nvSpPr>
          <p:cNvPr id="768003" name="Text Placeholder 5"/>
          <p:cNvSpPr>
            <a:spLocks noGrp="1"/>
          </p:cNvSpPr>
          <p:nvPr>
            <p:ph type="body" sz="quarter" idx="10"/>
          </p:nvPr>
        </p:nvSpPr>
        <p:spPr>
          <a:xfrm>
            <a:off x="385763" y="1052513"/>
            <a:ext cx="4567237" cy="700087"/>
          </a:xfrm>
        </p:spPr>
        <p:txBody>
          <a:bodyPr/>
          <a:lstStyle/>
          <a:p>
            <a:pPr eaLnBrk="1" hangingPunct="1"/>
            <a:r>
              <a:rPr lang="hu-HU" smtClean="0">
                <a:latin typeface="Arial" charset="0"/>
                <a:cs typeface="Arial" charset="0"/>
              </a:rPr>
              <a:t>Bármely mátrix</a:t>
            </a:r>
            <a:r>
              <a:rPr lang="en-US" smtClean="0">
                <a:latin typeface="Arial" charset="0"/>
                <a:cs typeface="Arial" charset="0"/>
              </a:rPr>
              <a:t> – </a:t>
            </a:r>
            <a:r>
              <a:rPr lang="hu-HU" smtClean="0">
                <a:latin typeface="Arial" charset="0"/>
                <a:cs typeface="Arial" charset="0"/>
              </a:rPr>
              <a:t>Bármely</a:t>
            </a:r>
            <a:r>
              <a:rPr lang="en-US" smtClean="0">
                <a:latin typeface="Arial" charset="0"/>
                <a:cs typeface="Arial" charset="0"/>
              </a:rPr>
              <a:t> Interferenc</a:t>
            </a:r>
            <a:r>
              <a:rPr lang="hu-HU" smtClean="0">
                <a:latin typeface="Arial" charset="0"/>
                <a:cs typeface="Arial" charset="0"/>
              </a:rPr>
              <a:t>ia</a:t>
            </a:r>
            <a:r>
              <a:rPr lang="en-US" smtClean="0">
                <a:latin typeface="Arial" charset="0"/>
                <a:cs typeface="Arial" charset="0"/>
              </a:rPr>
              <a:t> – </a:t>
            </a:r>
            <a:r>
              <a:rPr lang="hu-HU" smtClean="0">
                <a:latin typeface="Arial" charset="0"/>
                <a:cs typeface="Arial" charset="0"/>
              </a:rPr>
              <a:t>Bármely részecskeméret</a:t>
            </a:r>
            <a:endParaRPr lang="en-US" smtClean="0">
              <a:latin typeface="Arial" charset="0"/>
              <a:cs typeface="Arial" charset="0"/>
            </a:endParaRPr>
          </a:p>
        </p:txBody>
      </p:sp>
      <p:pic>
        <p:nvPicPr>
          <p:cNvPr id="768004" name="Picture Placeholder 3"/>
          <p:cNvPicPr>
            <a:picLocks noGrp="1" noChangeAspect="1"/>
          </p:cNvPicPr>
          <p:nvPr>
            <p:ph type="pic" sz="quarter" idx="13"/>
          </p:nvPr>
        </p:nvPicPr>
        <p:blipFill>
          <a:blip r:embed="rId2"/>
          <a:srcRect/>
          <a:stretch>
            <a:fillRect/>
          </a:stretch>
        </p:blipFill>
        <p:spPr>
          <a:xfrm>
            <a:off x="0" y="2520950"/>
            <a:ext cx="9144000" cy="4337050"/>
          </a:xfr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511" name="Object 7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61511" name="think-cell Slide" r:id="rId6" imgW="360" imgH="360" progId="">
              <p:embed/>
            </p:oleObj>
          </a:graphicData>
        </a:graphic>
      </p:graphicFrame>
      <p:sp>
        <p:nvSpPr>
          <p:cNvPr id="61512" name="Title 1"/>
          <p:cNvSpPr>
            <a:spLocks noGrp="1"/>
          </p:cNvSpPr>
          <p:nvPr>
            <p:ph type="title"/>
          </p:nvPr>
        </p:nvSpPr>
        <p:spPr/>
        <p:txBody>
          <a:bodyPr/>
          <a:lstStyle/>
          <a:p>
            <a:pPr eaLnBrk="1" hangingPunct="1"/>
            <a:r>
              <a:rPr lang="hu-HU" smtClean="0">
                <a:latin typeface="Arial" charset="0"/>
                <a:cs typeface="Arial" charset="0"/>
              </a:rPr>
              <a:t>Ismerd meg az új</a:t>
            </a:r>
            <a:r>
              <a:rPr lang="en-US" smtClean="0">
                <a:latin typeface="Arial" charset="0"/>
                <a:cs typeface="Arial" charset="0"/>
              </a:rPr>
              <a:t> NexION</a:t>
            </a:r>
            <a:r>
              <a:rPr lang="en-GB" baseline="30000" smtClean="0">
                <a:solidFill>
                  <a:srgbClr val="0055A2"/>
                </a:solidFill>
                <a:latin typeface="Century Gothic" pitchFamily="34" charset="0"/>
                <a:cs typeface="Arial" charset="0"/>
              </a:rPr>
              <a:t>®</a:t>
            </a:r>
            <a:r>
              <a:rPr lang="en-US" smtClean="0">
                <a:latin typeface="Arial" charset="0"/>
                <a:cs typeface="Arial" charset="0"/>
              </a:rPr>
              <a:t> 2000 ICP-MS</a:t>
            </a:r>
            <a:r>
              <a:rPr lang="hu-HU" smtClean="0">
                <a:latin typeface="Arial" charset="0"/>
                <a:cs typeface="Arial" charset="0"/>
              </a:rPr>
              <a:t>-t</a:t>
            </a:r>
            <a:endParaRPr lang="en-US" smtClean="0">
              <a:latin typeface="Arial" charset="0"/>
              <a:cs typeface="Arial" charset="0"/>
            </a:endParaRPr>
          </a:p>
        </p:txBody>
      </p:sp>
      <p:pic>
        <p:nvPicPr>
          <p:cNvPr id="7" name="Shape">
            <a:hlinkClick r:id="" action="ppaction://media"/>
          </p:cNvPr>
          <p:cNvPicPr>
            <a:picLocks noGrp="1" noChangeAspect="1"/>
          </p:cNvPicPr>
          <p:nvPr>
            <p:ph sz="quarter" idx="11"/>
            <a:videoFile r:link="rId3"/>
          </p:nvPr>
        </p:nvPicPr>
        <p:blipFill>
          <a:blip r:embed="rId7"/>
          <a:srcRect/>
          <a:stretch>
            <a:fillRect/>
          </a:stretch>
        </p:blipFill>
        <p:spPr>
          <a:xfrm>
            <a:off x="458788" y="1376363"/>
            <a:ext cx="8196262" cy="4610100"/>
          </a:xfr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5" name="Title 1"/>
          <p:cNvSpPr>
            <a:spLocks noGrp="1"/>
          </p:cNvSpPr>
          <p:nvPr>
            <p:ph type="title"/>
          </p:nvPr>
        </p:nvSpPr>
        <p:spPr/>
        <p:txBody>
          <a:bodyPr/>
          <a:lstStyle/>
          <a:p>
            <a:pPr eaLnBrk="1" hangingPunct="1"/>
            <a:r>
              <a:rPr lang="en-US" smtClean="0">
                <a:latin typeface="Arial" charset="0"/>
                <a:cs typeface="Arial" charset="0"/>
              </a:rPr>
              <a:t>NexION</a:t>
            </a:r>
            <a:r>
              <a:rPr lang="en-GB" baseline="30000" smtClean="0">
                <a:solidFill>
                  <a:srgbClr val="0055A2"/>
                </a:solidFill>
                <a:latin typeface="Century Gothic" pitchFamily="34" charset="0"/>
                <a:cs typeface="Arial" charset="0"/>
              </a:rPr>
              <a:t>®</a:t>
            </a:r>
            <a:r>
              <a:rPr lang="en-US" smtClean="0">
                <a:latin typeface="Arial" charset="0"/>
                <a:cs typeface="Arial" charset="0"/>
              </a:rPr>
              <a:t> 2000 ICP-MS – Új fejlesztések</a:t>
            </a:r>
          </a:p>
        </p:txBody>
      </p:sp>
      <p:sp>
        <p:nvSpPr>
          <p:cNvPr id="4" name="Content Placeholder 3"/>
          <p:cNvSpPr>
            <a:spLocks noGrp="1"/>
          </p:cNvSpPr>
          <p:nvPr>
            <p:ph sz="quarter" idx="11"/>
          </p:nvPr>
        </p:nvSpPr>
        <p:spPr>
          <a:xfrm>
            <a:off x="385763" y="1376363"/>
            <a:ext cx="8343900" cy="4610100"/>
          </a:xfrm>
        </p:spPr>
        <p:txBody>
          <a:bodyPr rtlCol="0">
            <a:normAutofit/>
          </a:bodyPr>
          <a:lstStyle/>
          <a:p>
            <a:pPr marL="288036" indent="-288036" eaLnBrk="1" hangingPunct="1">
              <a:spcAft>
                <a:spcPts val="504"/>
              </a:spcAft>
              <a:defRPr/>
            </a:pPr>
            <a:r>
              <a:rPr lang="en-US" sz="2400" b="1" dirty="0" smtClean="0">
                <a:latin typeface="Century Gothic" panose="020B0502020202020204" pitchFamily="34" charset="0"/>
                <a:sym typeface="Gill Sans" charset="0"/>
              </a:rPr>
              <a:t>Soft</a:t>
            </a:r>
            <a:r>
              <a:rPr lang="hu-HU" sz="2400" b="1" dirty="0" smtClean="0">
                <a:latin typeface="Century Gothic" panose="020B0502020202020204" pitchFamily="34" charset="0"/>
                <a:sym typeface="Gill Sans" charset="0"/>
              </a:rPr>
              <a:t>ver-vezérelt </a:t>
            </a:r>
            <a:r>
              <a:rPr lang="en-US" sz="2400" b="1" dirty="0" smtClean="0">
                <a:latin typeface="Century Gothic" panose="020B0502020202020204" pitchFamily="34" charset="0"/>
                <a:sym typeface="Gill Sans" charset="0"/>
              </a:rPr>
              <a:t> </a:t>
            </a:r>
            <a:r>
              <a:rPr lang="en-US" sz="2400" b="1" dirty="0">
                <a:latin typeface="Century Gothic" panose="020B0502020202020204" pitchFamily="34" charset="0"/>
                <a:sym typeface="Gill Sans" charset="0"/>
              </a:rPr>
              <a:t>Peltier </a:t>
            </a:r>
            <a:r>
              <a:rPr lang="hu-HU" sz="2400" b="1" dirty="0" smtClean="0">
                <a:latin typeface="Century Gothic" panose="020B0502020202020204" pitchFamily="34" charset="0"/>
                <a:sym typeface="Gill Sans" charset="0"/>
              </a:rPr>
              <a:t>hűtő</a:t>
            </a:r>
            <a:endParaRPr lang="en-US" sz="2400" b="1" dirty="0">
              <a:latin typeface="Century Gothic" panose="020B0502020202020204" pitchFamily="34" charset="0"/>
              <a:sym typeface="Gill Sans" charset="0"/>
            </a:endParaRPr>
          </a:p>
          <a:p>
            <a:pPr marL="288036" indent="-288036" eaLnBrk="1" hangingPunct="1">
              <a:spcAft>
                <a:spcPts val="504"/>
              </a:spcAft>
              <a:defRPr/>
            </a:pPr>
            <a:endParaRPr lang="en-US" dirty="0" smtClean="0">
              <a:latin typeface="Century Gothic" panose="020B0502020202020204" pitchFamily="34" charset="0"/>
              <a:sym typeface="Gill Sans" charset="0"/>
            </a:endParaRPr>
          </a:p>
          <a:p>
            <a:pPr marL="288036" indent="-288036" eaLnBrk="1" hangingPunct="1">
              <a:spcAft>
                <a:spcPts val="504"/>
              </a:spcAft>
              <a:defRPr/>
            </a:pPr>
            <a:endParaRPr lang="en-US" dirty="0" smtClean="0">
              <a:sym typeface="Gill Sans" charset="0"/>
            </a:endParaRPr>
          </a:p>
          <a:p>
            <a:pPr marL="288036" indent="-288036" eaLnBrk="1" hangingPunct="1">
              <a:spcAft>
                <a:spcPts val="504"/>
              </a:spcAft>
              <a:defRPr/>
            </a:pPr>
            <a:endParaRPr lang="en-US" dirty="0">
              <a:sym typeface="Gill Sans" charset="0"/>
            </a:endParaRPr>
          </a:p>
          <a:p>
            <a:pPr marL="0" indent="0" eaLnBrk="1" hangingPunct="1">
              <a:spcAft>
                <a:spcPts val="504"/>
              </a:spcAft>
              <a:buFont typeface="Lucida Grande"/>
              <a:buNone/>
              <a:defRPr/>
            </a:pPr>
            <a:r>
              <a:rPr lang="en-US" dirty="0" smtClean="0">
                <a:sym typeface="Gill Sans" charset="0"/>
              </a:rPr>
              <a:t> </a:t>
            </a:r>
          </a:p>
        </p:txBody>
      </p:sp>
      <p:sp>
        <p:nvSpPr>
          <p:cNvPr id="784387" name="Content Placeholder 3"/>
          <p:cNvSpPr txBox="1">
            <a:spLocks/>
          </p:cNvSpPr>
          <p:nvPr/>
        </p:nvSpPr>
        <p:spPr bwMode="auto">
          <a:xfrm>
            <a:off x="738188" y="2060575"/>
            <a:ext cx="2943225" cy="3816350"/>
          </a:xfrm>
          <a:prstGeom prst="rect">
            <a:avLst/>
          </a:prstGeom>
          <a:noFill/>
          <a:ln w="9525">
            <a:noFill/>
            <a:miter lim="800000"/>
            <a:headEnd/>
            <a:tailEnd/>
          </a:ln>
        </p:spPr>
        <p:txBody>
          <a:bodyPr lIns="38405" tIns="19202" rIns="38405" bIns="19202"/>
          <a:lstStyle/>
          <a:p>
            <a:pPr>
              <a:spcAft>
                <a:spcPts val="1200"/>
              </a:spcAft>
              <a:buClr>
                <a:srgbClr val="F64C30"/>
              </a:buClr>
              <a:buFont typeface="Lucida Grande"/>
              <a:buNone/>
            </a:pPr>
            <a:r>
              <a:rPr lang="hu-HU" sz="1400">
                <a:solidFill>
                  <a:srgbClr val="404040"/>
                </a:solidFill>
                <a:latin typeface="Century Gothic" pitchFamily="34" charset="0"/>
              </a:rPr>
              <a:t>Hőmérséklet kontrol</a:t>
            </a:r>
            <a:r>
              <a:rPr lang="en-US" sz="1400">
                <a:solidFill>
                  <a:srgbClr val="404040"/>
                </a:solidFill>
                <a:latin typeface="Century Gothic" pitchFamily="34" charset="0"/>
              </a:rPr>
              <a:t>l -10 °C tol +80 °C -ig</a:t>
            </a:r>
          </a:p>
          <a:p>
            <a:pPr>
              <a:spcAft>
                <a:spcPts val="1200"/>
              </a:spcAft>
              <a:buClr>
                <a:srgbClr val="F64C30"/>
              </a:buClr>
              <a:buFont typeface="Wingdings" pitchFamily="2" charset="2"/>
              <a:buChar char="ü"/>
            </a:pPr>
            <a:endParaRPr lang="en-US" sz="1400">
              <a:solidFill>
                <a:srgbClr val="404040"/>
              </a:solidFill>
              <a:latin typeface="Century Gothic" pitchFamily="34" charset="0"/>
            </a:endParaRPr>
          </a:p>
          <a:p>
            <a:pPr>
              <a:spcAft>
                <a:spcPts val="1200"/>
              </a:spcAft>
              <a:buClr>
                <a:srgbClr val="F64C30"/>
              </a:buClr>
              <a:buFont typeface="Wingdings" pitchFamily="2" charset="2"/>
              <a:buChar char="ü"/>
            </a:pPr>
            <a:r>
              <a:rPr lang="en-US" sz="1400">
                <a:solidFill>
                  <a:srgbClr val="404040"/>
                </a:solidFill>
                <a:latin typeface="Century Gothic" pitchFamily="34" charset="0"/>
              </a:rPr>
              <a:t>Syngistix™ soft</a:t>
            </a:r>
            <a:r>
              <a:rPr lang="hu-HU" sz="1400">
                <a:solidFill>
                  <a:srgbClr val="404040"/>
                </a:solidFill>
                <a:latin typeface="Century Gothic" pitchFamily="34" charset="0"/>
              </a:rPr>
              <a:t>ver által vezérelt hőmérséklet kontroll</a:t>
            </a:r>
            <a:r>
              <a:rPr lang="en-US" sz="1400">
                <a:solidFill>
                  <a:srgbClr val="404040"/>
                </a:solidFill>
                <a:latin typeface="Century Gothic" pitchFamily="34" charset="0"/>
              </a:rPr>
              <a:t> </a:t>
            </a:r>
          </a:p>
          <a:p>
            <a:pPr>
              <a:spcAft>
                <a:spcPts val="1200"/>
              </a:spcAft>
              <a:buClr>
                <a:srgbClr val="F64C30"/>
              </a:buClr>
              <a:buFont typeface="Lucida Grande"/>
              <a:buNone/>
            </a:pPr>
            <a:endParaRPr lang="en-US" sz="1400">
              <a:solidFill>
                <a:srgbClr val="404040"/>
              </a:solidFill>
              <a:latin typeface="Century Gothic" pitchFamily="34" charset="0"/>
            </a:endParaRPr>
          </a:p>
          <a:p>
            <a:pPr>
              <a:spcAft>
                <a:spcPts val="1200"/>
              </a:spcAft>
              <a:buClr>
                <a:srgbClr val="F64C30"/>
              </a:buClr>
              <a:buFont typeface="Wingdings" pitchFamily="2" charset="2"/>
              <a:buChar char="ü"/>
            </a:pPr>
            <a:r>
              <a:rPr lang="hu-HU" sz="1400">
                <a:solidFill>
                  <a:srgbClr val="404040"/>
                </a:solidFill>
                <a:latin typeface="Century Gothic" pitchFamily="34" charset="0"/>
              </a:rPr>
              <a:t>Megnövelt stabilitás</a:t>
            </a:r>
            <a:endParaRPr lang="en-US" sz="1400">
              <a:solidFill>
                <a:srgbClr val="404040"/>
              </a:solidFill>
              <a:latin typeface="Century Gothic" pitchFamily="34" charset="0"/>
            </a:endParaRPr>
          </a:p>
          <a:p>
            <a:pPr>
              <a:spcAft>
                <a:spcPts val="1200"/>
              </a:spcAft>
              <a:buClr>
                <a:srgbClr val="F64C30"/>
              </a:buClr>
              <a:buFont typeface="Wingdings" pitchFamily="2" charset="2"/>
              <a:buChar char="ü"/>
            </a:pPr>
            <a:endParaRPr lang="en-US" sz="1400">
              <a:solidFill>
                <a:srgbClr val="404040"/>
              </a:solidFill>
              <a:latin typeface="Century Gothic" pitchFamily="34" charset="0"/>
            </a:endParaRPr>
          </a:p>
          <a:p>
            <a:pPr>
              <a:spcAft>
                <a:spcPts val="1200"/>
              </a:spcAft>
              <a:buClr>
                <a:srgbClr val="F64C30"/>
              </a:buClr>
              <a:buFont typeface="Wingdings" pitchFamily="2" charset="2"/>
              <a:buChar char="ü"/>
            </a:pPr>
            <a:r>
              <a:rPr lang="hu-HU" sz="1400">
                <a:solidFill>
                  <a:srgbClr val="404040"/>
                </a:solidFill>
                <a:latin typeface="Century Gothic" pitchFamily="34" charset="0"/>
              </a:rPr>
              <a:t>Alacsony oxidképződés</a:t>
            </a:r>
            <a:endParaRPr lang="en-US" sz="1400">
              <a:solidFill>
                <a:srgbClr val="404040"/>
              </a:solidFill>
              <a:latin typeface="Century Gothic" pitchFamily="34" charset="0"/>
            </a:endParaRPr>
          </a:p>
        </p:txBody>
      </p:sp>
      <p:pic>
        <p:nvPicPr>
          <p:cNvPr id="784388" name="Picture 2"/>
          <p:cNvPicPr>
            <a:picLocks noChangeAspect="1" noChangeArrowheads="1"/>
          </p:cNvPicPr>
          <p:nvPr/>
        </p:nvPicPr>
        <p:blipFill>
          <a:blip r:embed="rId3"/>
          <a:srcRect/>
          <a:stretch>
            <a:fillRect/>
          </a:stretch>
        </p:blipFill>
        <p:spPr bwMode="auto">
          <a:xfrm>
            <a:off x="7239000" y="1441450"/>
            <a:ext cx="1565275" cy="2514600"/>
          </a:xfrm>
          <a:prstGeom prst="rect">
            <a:avLst/>
          </a:prstGeom>
          <a:noFill/>
          <a:ln w="9525">
            <a:noFill/>
            <a:miter lim="800000"/>
            <a:headEnd/>
            <a:tailEnd/>
          </a:ln>
        </p:spPr>
      </p:pic>
      <p:pic>
        <p:nvPicPr>
          <p:cNvPr id="784389" name="Picture 2"/>
          <p:cNvPicPr>
            <a:picLocks noChangeAspect="1" noChangeArrowheads="1"/>
          </p:cNvPicPr>
          <p:nvPr/>
        </p:nvPicPr>
        <p:blipFill>
          <a:blip r:embed="rId4"/>
          <a:srcRect/>
          <a:stretch>
            <a:fillRect/>
          </a:stretch>
        </p:blipFill>
        <p:spPr bwMode="auto">
          <a:xfrm>
            <a:off x="4038600" y="2663825"/>
            <a:ext cx="2590800" cy="2951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156" name="Object 100"/>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45156" name="think-cell Slide" r:id="rId5" imgW="360" imgH="360" progId="">
              <p:embed/>
            </p:oleObj>
          </a:graphicData>
        </a:graphic>
      </p:graphicFrame>
      <p:sp>
        <p:nvSpPr>
          <p:cNvPr id="45157" name="Title 1"/>
          <p:cNvSpPr>
            <a:spLocks noGrp="1"/>
          </p:cNvSpPr>
          <p:nvPr>
            <p:ph type="title"/>
          </p:nvPr>
        </p:nvSpPr>
        <p:spPr/>
        <p:txBody>
          <a:bodyPr/>
          <a:lstStyle/>
          <a:p>
            <a:pPr>
              <a:buFont typeface="Lucida Grande"/>
              <a:buNone/>
            </a:pPr>
            <a:r>
              <a:rPr lang="en-US" smtClean="0">
                <a:latin typeface="Arial" charset="0"/>
                <a:cs typeface="Arial" charset="0"/>
              </a:rPr>
              <a:t>NexION</a:t>
            </a:r>
            <a:r>
              <a:rPr lang="en-GB" baseline="30000" smtClean="0">
                <a:solidFill>
                  <a:srgbClr val="0055A2"/>
                </a:solidFill>
                <a:latin typeface="Century Gothic" pitchFamily="34" charset="0"/>
                <a:cs typeface="Arial" charset="0"/>
              </a:rPr>
              <a:t>®</a:t>
            </a:r>
            <a:r>
              <a:rPr lang="en-US" smtClean="0">
                <a:latin typeface="Arial" charset="0"/>
                <a:cs typeface="Arial" charset="0"/>
              </a:rPr>
              <a:t> 2000 ICP-MS – Új fejlesztések</a:t>
            </a:r>
          </a:p>
        </p:txBody>
      </p:sp>
      <p:sp>
        <p:nvSpPr>
          <p:cNvPr id="45158" name="Content Placeholder 12"/>
          <p:cNvSpPr>
            <a:spLocks noGrp="1"/>
          </p:cNvSpPr>
          <p:nvPr>
            <p:ph sz="quarter" idx="11"/>
          </p:nvPr>
        </p:nvSpPr>
        <p:spPr>
          <a:xfrm>
            <a:off x="381000" y="1524000"/>
            <a:ext cx="8343900" cy="4033838"/>
          </a:xfrm>
        </p:spPr>
        <p:txBody>
          <a:bodyPr/>
          <a:lstStyle/>
          <a:p>
            <a:pPr eaLnBrk="1" hangingPunct="1">
              <a:spcAft>
                <a:spcPts val="1200"/>
              </a:spcAft>
            </a:pPr>
            <a:r>
              <a:rPr lang="hu-HU" sz="2400" b="1" smtClean="0">
                <a:latin typeface="Century Gothic" pitchFamily="34" charset="0"/>
                <a:cs typeface="Arial" charset="0"/>
              </a:rPr>
              <a:t>Új</a:t>
            </a:r>
            <a:r>
              <a:rPr lang="en-US" sz="2400" b="1" smtClean="0">
                <a:latin typeface="Century Gothic" pitchFamily="34" charset="0"/>
                <a:cs typeface="Arial" charset="0"/>
              </a:rPr>
              <a:t> 34 Mhz </a:t>
            </a:r>
            <a:r>
              <a:rPr lang="hu-HU" sz="2400" b="1" smtClean="0">
                <a:latin typeface="Century Gothic" pitchFamily="34" charset="0"/>
                <a:cs typeface="Arial" charset="0"/>
              </a:rPr>
              <a:t>szabadon futó</a:t>
            </a:r>
            <a:r>
              <a:rPr lang="en-US" sz="2400" b="1" smtClean="0">
                <a:latin typeface="Century Gothic" pitchFamily="34" charset="0"/>
                <a:cs typeface="Arial" charset="0"/>
              </a:rPr>
              <a:t> solid-state RF generator </a:t>
            </a:r>
            <a:r>
              <a:rPr lang="en-US" sz="2400" smtClean="0">
                <a:latin typeface="Century Gothic" pitchFamily="34" charset="0"/>
                <a:cs typeface="Arial" charset="0"/>
              </a:rPr>
              <a:t>– </a:t>
            </a:r>
            <a:r>
              <a:rPr lang="hu-HU" sz="2400" smtClean="0">
                <a:latin typeface="Century Gothic" pitchFamily="34" charset="0"/>
                <a:cs typeface="Arial" charset="0"/>
              </a:rPr>
              <a:t>a legnehezebb mátrixokat is képes tolerálni</a:t>
            </a:r>
            <a:endParaRPr lang="en-US" sz="2400" smtClean="0">
              <a:latin typeface="Century Gothic" pitchFamily="34" charset="0"/>
              <a:cs typeface="Arial" charset="0"/>
            </a:endParaRPr>
          </a:p>
          <a:p>
            <a:pPr lvl="1" eaLnBrk="1" hangingPunct="1">
              <a:spcAft>
                <a:spcPts val="1200"/>
              </a:spcAft>
            </a:pPr>
            <a:r>
              <a:rPr lang="hu-HU" sz="2000" smtClean="0">
                <a:latin typeface="Century Gothic" pitchFamily="34" charset="0"/>
                <a:cs typeface="Arial" charset="0"/>
              </a:rPr>
              <a:t>Képes arra, hogy váltson hideg és forró plazma üzemmód között 1 analitikai mérés során ezzel is növelve a mátrixtűrő képességet </a:t>
            </a:r>
            <a:endParaRPr lang="en-US" sz="2000" smtClean="0">
              <a:latin typeface="Century Gothic" pitchFamily="34" charset="0"/>
              <a:cs typeface="Arial" charset="0"/>
            </a:endParaRPr>
          </a:p>
          <a:p>
            <a:pPr eaLnBrk="1" hangingPunct="1">
              <a:spcAft>
                <a:spcPts val="1200"/>
              </a:spcAft>
            </a:pPr>
            <a:endParaRPr lang="en-US" sz="2400" smtClean="0">
              <a:latin typeface="Century Gothic" pitchFamily="34" charset="0"/>
              <a:cs typeface="Arial" charset="0"/>
            </a:endParaRPr>
          </a:p>
          <a:p>
            <a:pPr eaLnBrk="1" hangingPunct="1">
              <a:buFont typeface="Lucida Grande"/>
              <a:buNone/>
            </a:pPr>
            <a:endParaRPr lang="en-US" sz="2400" smtClean="0">
              <a:latin typeface="Century Gothic" pitchFamily="34" charset="0"/>
              <a:cs typeface="Arial" charset="0"/>
            </a:endParaRPr>
          </a:p>
          <a:p>
            <a:pPr eaLnBrk="1" hangingPunct="1">
              <a:buFont typeface="Lucida Grande"/>
              <a:buNone/>
            </a:pPr>
            <a:endParaRPr lang="en-US" sz="2400" smtClean="0">
              <a:latin typeface="Century Gothic" pitchFamily="34" charset="0"/>
              <a:cs typeface="Arial" charset="0"/>
            </a:endParaRPr>
          </a:p>
          <a:p>
            <a:pPr eaLnBrk="1" hangingPunct="1">
              <a:buFont typeface="Lucida Grande"/>
              <a:buNone/>
            </a:pPr>
            <a:endParaRPr lang="en-US" sz="2400" smtClean="0">
              <a:latin typeface="Century Gothic" pitchFamily="34" charset="0"/>
              <a:cs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1" name="Title 1"/>
          <p:cNvSpPr>
            <a:spLocks noGrp="1"/>
          </p:cNvSpPr>
          <p:nvPr>
            <p:ph type="title"/>
          </p:nvPr>
        </p:nvSpPr>
        <p:spPr/>
        <p:txBody>
          <a:bodyPr/>
          <a:lstStyle/>
          <a:p>
            <a:pPr eaLnBrk="1" hangingPunct="1"/>
            <a:r>
              <a:rPr lang="hu-HU" smtClean="0">
                <a:latin typeface="Arial" charset="0"/>
                <a:cs typeface="Arial" charset="0"/>
              </a:rPr>
              <a:t>A két világ legjobbja-az alkalmazott frekvenciák összehasonlítása</a:t>
            </a:r>
            <a:endParaRPr lang="en-US" smtClean="0">
              <a:latin typeface="Arial" charset="0"/>
              <a:cs typeface="Arial" charset="0"/>
            </a:endParaRPr>
          </a:p>
        </p:txBody>
      </p:sp>
      <p:sp>
        <p:nvSpPr>
          <p:cNvPr id="4" name="Content Placeholder 3"/>
          <p:cNvSpPr>
            <a:spLocks noGrp="1"/>
          </p:cNvSpPr>
          <p:nvPr>
            <p:ph sz="quarter" idx="11"/>
          </p:nvPr>
        </p:nvSpPr>
        <p:spPr>
          <a:xfrm>
            <a:off x="447675" y="1177925"/>
            <a:ext cx="8315325" cy="1870075"/>
          </a:xfrm>
          <a:solidFill>
            <a:schemeClr val="bg1">
              <a:lumMod val="95000"/>
            </a:schemeClr>
          </a:solidFill>
          <a:effectLst>
            <a:outerShdw blurRad="50800" dist="38100" dir="2700000" algn="tl" rotWithShape="0">
              <a:prstClr val="black">
                <a:alpha val="40000"/>
              </a:prstClr>
            </a:outerShdw>
          </a:effectLst>
        </p:spPr>
        <p:txBody>
          <a:bodyPr>
            <a:normAutofit/>
          </a:bodyPr>
          <a:lstStyle/>
          <a:p>
            <a:pPr eaLnBrk="1" hangingPunct="1">
              <a:lnSpc>
                <a:spcPct val="80000"/>
              </a:lnSpc>
              <a:spcAft>
                <a:spcPts val="1200"/>
              </a:spcAft>
              <a:buClr>
                <a:srgbClr val="A90061"/>
              </a:buClr>
            </a:pPr>
            <a:r>
              <a:rPr lang="en-US" sz="1700" smtClean="0">
                <a:latin typeface="Century Gothic" pitchFamily="34" charset="0"/>
                <a:cs typeface="Arial" charset="0"/>
              </a:rPr>
              <a:t>ISM </a:t>
            </a:r>
            <a:r>
              <a:rPr lang="hu-HU" sz="1700" smtClean="0">
                <a:latin typeface="Century Gothic" pitchFamily="34" charset="0"/>
                <a:cs typeface="Arial" charset="0"/>
              </a:rPr>
              <a:t>rádiófrekvenciák amelyeket hagyományosan alkalmaztak az ICP forrásoknál</a:t>
            </a:r>
            <a:endParaRPr lang="en-US" sz="1700" smtClean="0">
              <a:latin typeface="Century Gothic" pitchFamily="34" charset="0"/>
              <a:cs typeface="Arial" charset="0"/>
            </a:endParaRPr>
          </a:p>
          <a:p>
            <a:pPr eaLnBrk="1" hangingPunct="1">
              <a:lnSpc>
                <a:spcPct val="80000"/>
              </a:lnSpc>
              <a:spcAft>
                <a:spcPts val="1200"/>
              </a:spcAft>
              <a:buClr>
                <a:srgbClr val="A90061"/>
              </a:buClr>
            </a:pPr>
            <a:r>
              <a:rPr lang="en-US" sz="1700" smtClean="0">
                <a:latin typeface="Century Gothic" pitchFamily="34" charset="0"/>
                <a:cs typeface="Arial" charset="0"/>
              </a:rPr>
              <a:t>13.56, (</a:t>
            </a:r>
            <a:r>
              <a:rPr lang="en-US" sz="1700" smtClean="0">
                <a:solidFill>
                  <a:schemeClr val="tx2"/>
                </a:solidFill>
                <a:latin typeface="Century Gothic" pitchFamily="34" charset="0"/>
                <a:cs typeface="Arial" charset="0"/>
              </a:rPr>
              <a:t>elsödleges frekvencia</a:t>
            </a:r>
            <a:r>
              <a:rPr lang="en-US" sz="1700" smtClean="0">
                <a:latin typeface="Century Gothic" pitchFamily="34" charset="0"/>
                <a:cs typeface="Arial" charset="0"/>
              </a:rPr>
              <a:t>)  27.12 (</a:t>
            </a:r>
            <a:r>
              <a:rPr lang="en-US" sz="1700" smtClean="0">
                <a:solidFill>
                  <a:srgbClr val="0000FF"/>
                </a:solidFill>
                <a:latin typeface="Century Gothic" pitchFamily="34" charset="0"/>
                <a:cs typeface="Arial" charset="0"/>
              </a:rPr>
              <a:t>2f</a:t>
            </a:r>
            <a:r>
              <a:rPr lang="en-US" sz="1700" smtClean="0">
                <a:latin typeface="Century Gothic" pitchFamily="34" charset="0"/>
                <a:cs typeface="Arial" charset="0"/>
              </a:rPr>
              <a:t>),  40.68 (</a:t>
            </a:r>
            <a:r>
              <a:rPr lang="en-US" sz="1700" smtClean="0">
                <a:solidFill>
                  <a:srgbClr val="0000FF"/>
                </a:solidFill>
                <a:latin typeface="Century Gothic" pitchFamily="34" charset="0"/>
                <a:cs typeface="Arial" charset="0"/>
              </a:rPr>
              <a:t>3f</a:t>
            </a:r>
            <a:r>
              <a:rPr lang="en-US" sz="1700" smtClean="0">
                <a:latin typeface="Century Gothic" pitchFamily="34" charset="0"/>
                <a:cs typeface="Arial" charset="0"/>
              </a:rPr>
              <a:t>) MHz</a:t>
            </a:r>
          </a:p>
          <a:p>
            <a:pPr eaLnBrk="1" hangingPunct="1">
              <a:lnSpc>
                <a:spcPct val="80000"/>
              </a:lnSpc>
              <a:spcAft>
                <a:spcPts val="1200"/>
              </a:spcAft>
              <a:buClr>
                <a:srgbClr val="A90061"/>
              </a:buClr>
            </a:pPr>
            <a:r>
              <a:rPr lang="hu-HU" sz="1700" smtClean="0">
                <a:latin typeface="Century Gothic" pitchFamily="34" charset="0"/>
                <a:cs typeface="Arial" charset="0"/>
              </a:rPr>
              <a:t>Szabályozott RF emissziós szintek megengedőbbek az</a:t>
            </a:r>
            <a:r>
              <a:rPr lang="en-US" sz="1700" smtClean="0">
                <a:latin typeface="Century Gothic" pitchFamily="34" charset="0"/>
                <a:cs typeface="Arial" charset="0"/>
              </a:rPr>
              <a:t> ISM </a:t>
            </a:r>
            <a:r>
              <a:rPr lang="hu-HU" sz="1700" smtClean="0">
                <a:latin typeface="Century Gothic" pitchFamily="34" charset="0"/>
                <a:cs typeface="Arial" charset="0"/>
              </a:rPr>
              <a:t>sávokhoz</a:t>
            </a:r>
            <a:endParaRPr lang="en-US" sz="1700" smtClean="0">
              <a:latin typeface="Century Gothic" pitchFamily="34" charset="0"/>
              <a:cs typeface="Arial" charset="0"/>
            </a:endParaRPr>
          </a:p>
          <a:p>
            <a:pPr eaLnBrk="1" hangingPunct="1">
              <a:lnSpc>
                <a:spcPct val="80000"/>
              </a:lnSpc>
              <a:spcAft>
                <a:spcPts val="1200"/>
              </a:spcAft>
              <a:buClr>
                <a:srgbClr val="A90061"/>
              </a:buClr>
            </a:pPr>
            <a:r>
              <a:rPr lang="hu-HU" sz="1700" smtClean="0">
                <a:latin typeface="Century Gothic" pitchFamily="34" charset="0"/>
                <a:cs typeface="Arial" charset="0"/>
              </a:rPr>
              <a:t>Egyéb frekvenciákon is lehet ü</a:t>
            </a:r>
            <a:r>
              <a:rPr lang="en-US" sz="1700" smtClean="0">
                <a:latin typeface="Century Gothic" pitchFamily="34" charset="0"/>
                <a:cs typeface="Arial" charset="0"/>
              </a:rPr>
              <a:t>zemeln</a:t>
            </a:r>
            <a:r>
              <a:rPr lang="hu-HU" sz="1700" smtClean="0">
                <a:latin typeface="Century Gothic" pitchFamily="34" charset="0"/>
                <a:cs typeface="Arial" charset="0"/>
              </a:rPr>
              <a:t>i, ha a készülék által kibocsájtott rádiófrekvenciás szint a törvényes előírások alatt van</a:t>
            </a:r>
            <a:endParaRPr lang="en-US" sz="1700" smtClean="0">
              <a:latin typeface="Century Gothic" pitchFamily="34" charset="0"/>
              <a:cs typeface="Arial" charset="0"/>
            </a:endParaRPr>
          </a:p>
        </p:txBody>
      </p:sp>
      <p:grpSp>
        <p:nvGrpSpPr>
          <p:cNvPr id="53" name="Group 52"/>
          <p:cNvGrpSpPr>
            <a:grpSpLocks/>
          </p:cNvGrpSpPr>
          <p:nvPr/>
        </p:nvGrpSpPr>
        <p:grpSpPr bwMode="auto">
          <a:xfrm>
            <a:off x="1219200" y="3279775"/>
            <a:ext cx="3541713" cy="1047750"/>
            <a:chOff x="3646071" y="3279696"/>
            <a:chExt cx="3540597" cy="1047894"/>
          </a:xfrm>
        </p:grpSpPr>
        <p:sp>
          <p:nvSpPr>
            <p:cNvPr id="788501" name="TextBox 10"/>
            <p:cNvSpPr txBox="1">
              <a:spLocks noChangeArrowheads="1"/>
            </p:cNvSpPr>
            <p:nvPr/>
          </p:nvSpPr>
          <p:spPr bwMode="auto">
            <a:xfrm>
              <a:off x="3666448" y="3960871"/>
              <a:ext cx="3270748" cy="366719"/>
            </a:xfrm>
            <a:prstGeom prst="rect">
              <a:avLst/>
            </a:prstGeom>
            <a:noFill/>
            <a:ln w="9525">
              <a:noFill/>
              <a:miter lim="800000"/>
              <a:headEnd/>
              <a:tailEnd/>
            </a:ln>
          </p:spPr>
          <p:txBody>
            <a:bodyPr wrap="none">
              <a:spAutoFit/>
            </a:bodyPr>
            <a:lstStyle/>
            <a:p>
              <a:pPr algn="ctr"/>
              <a:r>
                <a:rPr lang="hu-HU" sz="1800">
                  <a:solidFill>
                    <a:srgbClr val="131313"/>
                  </a:solidFill>
                  <a:latin typeface="Century Gothic" pitchFamily="34" charset="0"/>
                </a:rPr>
                <a:t>Magasabb gáz hőmérséklet</a:t>
              </a:r>
              <a:endParaRPr lang="en-US" sz="1800">
                <a:solidFill>
                  <a:srgbClr val="131313"/>
                </a:solidFill>
                <a:latin typeface="Century Gothic" pitchFamily="34" charset="0"/>
              </a:endParaRPr>
            </a:p>
          </p:txBody>
        </p:sp>
        <p:sp>
          <p:nvSpPr>
            <p:cNvPr id="15" name="TextBox 14"/>
            <p:cNvSpPr txBox="1"/>
            <p:nvPr/>
          </p:nvSpPr>
          <p:spPr>
            <a:xfrm>
              <a:off x="3804657" y="3406825"/>
              <a:ext cx="3259497" cy="338724"/>
            </a:xfrm>
            <a:prstGeom prst="rec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hu-HU" sz="1600">
                  <a:solidFill>
                    <a:schemeClr val="bg1"/>
                  </a:solidFill>
                  <a:latin typeface="Century Gothic" pitchFamily="34" charset="0"/>
                </a:rPr>
                <a:t>Alacsonyabb frekvenciák</a:t>
              </a:r>
              <a:endParaRPr lang="en-US" sz="1600">
                <a:solidFill>
                  <a:schemeClr val="bg1"/>
                </a:solidFill>
                <a:latin typeface="Century Gothic" pitchFamily="34" charset="0"/>
              </a:endParaRPr>
            </a:p>
          </p:txBody>
        </p:sp>
        <p:sp>
          <p:nvSpPr>
            <p:cNvPr id="30" name="Down Arrow 29"/>
            <p:cNvSpPr/>
            <p:nvPr/>
          </p:nvSpPr>
          <p:spPr bwMode="auto">
            <a:xfrm>
              <a:off x="5148960" y="3816345"/>
              <a:ext cx="304704" cy="179413"/>
            </a:xfrm>
            <a:prstGeom prst="downArrow">
              <a:avLst/>
            </a:prstGeom>
            <a:solidFill>
              <a:schemeClr val="tx2"/>
            </a:solidFill>
            <a:ln w="25400" cap="flat" cmpd="sng" algn="ctr">
              <a:noFill/>
              <a:prstDash val="solid"/>
              <a:round/>
              <a:headEnd type="none" w="med" len="med"/>
              <a:tailEnd type="none" w="med" len="med"/>
            </a:ln>
            <a:effectLst/>
            <a:extLst/>
          </p:spPr>
          <p:txBody>
            <a:bodyPr anchor="ctr"/>
            <a:lstStyle/>
            <a:p>
              <a:pPr algn="ctr">
                <a:defRPr/>
              </a:pPr>
              <a:endParaRPr lang="en-US" sz="2200" dirty="0" err="1">
                <a:latin typeface="+mn-lt"/>
                <a:ea typeface="ヒラギノ角ゴ ProN W3" charset="0"/>
                <a:cs typeface="ヒラギノ角ゴ ProN W3" charset="0"/>
                <a:sym typeface="Gill Sans" charset="0"/>
              </a:endParaRPr>
            </a:p>
          </p:txBody>
        </p:sp>
      </p:grpSp>
      <p:grpSp>
        <p:nvGrpSpPr>
          <p:cNvPr id="54" name="Group 53"/>
          <p:cNvGrpSpPr>
            <a:grpSpLocks/>
          </p:cNvGrpSpPr>
          <p:nvPr/>
        </p:nvGrpSpPr>
        <p:grpSpPr bwMode="auto">
          <a:xfrm>
            <a:off x="4876800" y="3279775"/>
            <a:ext cx="3429000" cy="1047750"/>
            <a:chOff x="6525419" y="3279696"/>
            <a:chExt cx="2696245" cy="1047894"/>
          </a:xfrm>
        </p:grpSpPr>
        <p:sp>
          <p:nvSpPr>
            <p:cNvPr id="788496" name="TextBox 11"/>
            <p:cNvSpPr txBox="1">
              <a:spLocks noChangeArrowheads="1"/>
            </p:cNvSpPr>
            <p:nvPr/>
          </p:nvSpPr>
          <p:spPr bwMode="auto">
            <a:xfrm>
              <a:off x="6874198" y="3960827"/>
              <a:ext cx="1986230" cy="366763"/>
            </a:xfrm>
            <a:prstGeom prst="rect">
              <a:avLst/>
            </a:prstGeom>
            <a:noFill/>
            <a:ln w="9525">
              <a:noFill/>
              <a:miter lim="800000"/>
              <a:headEnd/>
              <a:tailEnd/>
            </a:ln>
          </p:spPr>
          <p:txBody>
            <a:bodyPr>
              <a:spAutoFit/>
            </a:bodyPr>
            <a:lstStyle/>
            <a:p>
              <a:pPr algn="ctr"/>
              <a:r>
                <a:rPr lang="hu-HU" sz="1800">
                  <a:solidFill>
                    <a:srgbClr val="131313"/>
                  </a:solidFill>
                  <a:latin typeface="Century Gothic" pitchFamily="34" charset="0"/>
                </a:rPr>
                <a:t>Jobb RF csatolás</a:t>
              </a:r>
              <a:endParaRPr lang="en-US" sz="1800">
                <a:solidFill>
                  <a:srgbClr val="131313"/>
                </a:solidFill>
                <a:latin typeface="Century Gothic" pitchFamily="34" charset="0"/>
              </a:endParaRPr>
            </a:p>
          </p:txBody>
        </p:sp>
        <p:sp>
          <p:nvSpPr>
            <p:cNvPr id="29" name="TextBox 28"/>
            <p:cNvSpPr txBox="1"/>
            <p:nvPr/>
          </p:nvSpPr>
          <p:spPr>
            <a:xfrm>
              <a:off x="6636494" y="3406825"/>
              <a:ext cx="2496020" cy="338724"/>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a:defRPr/>
              </a:pPr>
              <a:r>
                <a:rPr lang="hu-HU" sz="1600">
                  <a:solidFill>
                    <a:schemeClr val="bg1"/>
                  </a:solidFill>
                  <a:latin typeface="Century Gothic" pitchFamily="34" charset="0"/>
                </a:rPr>
                <a:t>Magasabb frekvenciák</a:t>
              </a:r>
              <a:endParaRPr lang="en-US" sz="1600">
                <a:solidFill>
                  <a:schemeClr val="bg1"/>
                </a:solidFill>
                <a:latin typeface="Century Gothic" pitchFamily="34" charset="0"/>
              </a:endParaRPr>
            </a:p>
          </p:txBody>
        </p:sp>
        <p:sp>
          <p:nvSpPr>
            <p:cNvPr id="31" name="Down Arrow 30"/>
            <p:cNvSpPr/>
            <p:nvPr/>
          </p:nvSpPr>
          <p:spPr bwMode="auto">
            <a:xfrm>
              <a:off x="7457871" y="3816345"/>
              <a:ext cx="304576" cy="179413"/>
            </a:xfrm>
            <a:prstGeom prst="downArrow">
              <a:avLst/>
            </a:prstGeom>
            <a:solidFill>
              <a:schemeClr val="accent6"/>
            </a:solidFill>
            <a:ln w="25400" cap="flat" cmpd="sng" algn="ctr">
              <a:noFill/>
              <a:prstDash val="solid"/>
              <a:round/>
              <a:headEnd type="none" w="med" len="med"/>
              <a:tailEnd type="none" w="med" len="med"/>
            </a:ln>
            <a:effectLst/>
            <a:extLst/>
          </p:spPr>
          <p:txBody>
            <a:bodyPr anchor="ctr"/>
            <a:lstStyle/>
            <a:p>
              <a:pPr algn="ctr">
                <a:defRPr/>
              </a:pPr>
              <a:endParaRPr lang="en-US" sz="2200" dirty="0" err="1">
                <a:latin typeface="+mn-lt"/>
                <a:ea typeface="ヒラギノ角ゴ ProN W3" charset="0"/>
                <a:cs typeface="ヒラギノ角ゴ ProN W3" charset="0"/>
                <a:sym typeface="Gill Sans" charset="0"/>
              </a:endParaRPr>
            </a:p>
          </p:txBody>
        </p:sp>
      </p:grpSp>
      <p:grpSp>
        <p:nvGrpSpPr>
          <p:cNvPr id="56" name="Group 55"/>
          <p:cNvGrpSpPr>
            <a:grpSpLocks/>
          </p:cNvGrpSpPr>
          <p:nvPr/>
        </p:nvGrpSpPr>
        <p:grpSpPr bwMode="auto">
          <a:xfrm>
            <a:off x="4895850" y="4622800"/>
            <a:ext cx="2687638" cy="503238"/>
            <a:chOff x="6903259" y="4623174"/>
            <a:chExt cx="1412037" cy="501987"/>
          </a:xfrm>
        </p:grpSpPr>
        <p:sp>
          <p:nvSpPr>
            <p:cNvPr id="32" name="Down Arrow 31"/>
            <p:cNvSpPr/>
            <p:nvPr/>
          </p:nvSpPr>
          <p:spPr bwMode="auto">
            <a:xfrm>
              <a:off x="7469575" y="4623174"/>
              <a:ext cx="305260" cy="178942"/>
            </a:xfrm>
            <a:prstGeom prst="downArrow">
              <a:avLst/>
            </a:prstGeom>
            <a:solidFill>
              <a:schemeClr val="accent6"/>
            </a:solidFill>
            <a:ln w="25400" cap="flat" cmpd="sng" algn="ctr">
              <a:noFill/>
              <a:prstDash val="solid"/>
              <a:round/>
              <a:headEnd type="none" w="med" len="med"/>
              <a:tailEnd type="none" w="med" len="med"/>
            </a:ln>
            <a:effectLst/>
            <a:extLst/>
          </p:spPr>
          <p:txBody>
            <a:bodyPr anchor="ctr"/>
            <a:lstStyle/>
            <a:p>
              <a:pPr algn="ctr">
                <a:defRPr/>
              </a:pPr>
              <a:endParaRPr lang="en-US" sz="2200" dirty="0" err="1">
                <a:latin typeface="+mn-lt"/>
                <a:ea typeface="ヒラギノ角ゴ ProN W3" charset="0"/>
                <a:cs typeface="ヒラギノ角ゴ ProN W3" charset="0"/>
                <a:sym typeface="Gill Sans" charset="0"/>
              </a:endParaRPr>
            </a:p>
          </p:txBody>
        </p:sp>
        <p:sp>
          <p:nvSpPr>
            <p:cNvPr id="788495" name="TextBox 32"/>
            <p:cNvSpPr txBox="1">
              <a:spLocks noChangeArrowheads="1"/>
            </p:cNvSpPr>
            <p:nvPr/>
          </p:nvSpPr>
          <p:spPr bwMode="auto">
            <a:xfrm>
              <a:off x="6903259" y="4759360"/>
              <a:ext cx="1412037" cy="365801"/>
            </a:xfrm>
            <a:prstGeom prst="rect">
              <a:avLst/>
            </a:prstGeom>
            <a:noFill/>
            <a:ln w="9525">
              <a:noFill/>
              <a:miter lim="800000"/>
              <a:headEnd/>
              <a:tailEnd/>
            </a:ln>
          </p:spPr>
          <p:txBody>
            <a:bodyPr wrap="none">
              <a:spAutoFit/>
            </a:bodyPr>
            <a:lstStyle/>
            <a:p>
              <a:pPr algn="ctr"/>
              <a:r>
                <a:rPr lang="hu-HU" sz="1800">
                  <a:solidFill>
                    <a:srgbClr val="131313"/>
                  </a:solidFill>
                  <a:latin typeface="Century Gothic" pitchFamily="34" charset="0"/>
                </a:rPr>
                <a:t>Jobb mátrix tolerancia</a:t>
              </a:r>
              <a:endParaRPr lang="en-US" sz="1800">
                <a:solidFill>
                  <a:srgbClr val="131313"/>
                </a:solidFill>
                <a:latin typeface="Century Gothic" pitchFamily="34" charset="0"/>
              </a:endParaRPr>
            </a:p>
          </p:txBody>
        </p:sp>
      </p:grpSp>
      <p:grpSp>
        <p:nvGrpSpPr>
          <p:cNvPr id="55" name="Group 54"/>
          <p:cNvGrpSpPr>
            <a:grpSpLocks/>
          </p:cNvGrpSpPr>
          <p:nvPr/>
        </p:nvGrpSpPr>
        <p:grpSpPr bwMode="auto">
          <a:xfrm>
            <a:off x="1295400" y="4622800"/>
            <a:ext cx="3414713" cy="503238"/>
            <a:chOff x="3595368" y="4623174"/>
            <a:chExt cx="3410622" cy="502452"/>
          </a:xfrm>
        </p:grpSpPr>
        <p:sp>
          <p:nvSpPr>
            <p:cNvPr id="34" name="Down Arrow 33"/>
            <p:cNvSpPr/>
            <p:nvPr/>
          </p:nvSpPr>
          <p:spPr bwMode="auto">
            <a:xfrm>
              <a:off x="5149254" y="4623174"/>
              <a:ext cx="304435" cy="179108"/>
            </a:xfrm>
            <a:prstGeom prst="downArrow">
              <a:avLst/>
            </a:prstGeom>
            <a:solidFill>
              <a:schemeClr val="tx2"/>
            </a:solidFill>
            <a:ln w="25400" cap="flat" cmpd="sng" algn="ctr">
              <a:noFill/>
              <a:prstDash val="solid"/>
              <a:round/>
              <a:headEnd type="none" w="med" len="med"/>
              <a:tailEnd type="none" w="med" len="med"/>
            </a:ln>
            <a:effectLst/>
            <a:extLst/>
          </p:spPr>
          <p:txBody>
            <a:bodyPr anchor="ctr"/>
            <a:lstStyle/>
            <a:p>
              <a:pPr algn="ctr">
                <a:defRPr/>
              </a:pPr>
              <a:endParaRPr lang="en-US" sz="2200" dirty="0" err="1">
                <a:latin typeface="+mn-lt"/>
                <a:ea typeface="ヒラギノ角ゴ ProN W3" charset="0"/>
                <a:cs typeface="ヒラギノ角ゴ ProN W3" charset="0"/>
                <a:sym typeface="Gill Sans" charset="0"/>
              </a:endParaRPr>
            </a:p>
          </p:txBody>
        </p:sp>
        <p:sp>
          <p:nvSpPr>
            <p:cNvPr id="788493" name="TextBox 34"/>
            <p:cNvSpPr txBox="1">
              <a:spLocks noChangeArrowheads="1"/>
            </p:cNvSpPr>
            <p:nvPr/>
          </p:nvSpPr>
          <p:spPr bwMode="auto">
            <a:xfrm>
              <a:off x="3595368" y="4759486"/>
              <a:ext cx="3410622" cy="366140"/>
            </a:xfrm>
            <a:prstGeom prst="rect">
              <a:avLst/>
            </a:prstGeom>
            <a:noFill/>
            <a:ln w="9525">
              <a:noFill/>
              <a:miter lim="800000"/>
              <a:headEnd/>
              <a:tailEnd/>
            </a:ln>
          </p:spPr>
          <p:txBody>
            <a:bodyPr wrap="none">
              <a:spAutoFit/>
            </a:bodyPr>
            <a:lstStyle/>
            <a:p>
              <a:pPr algn="ctr"/>
              <a:r>
                <a:rPr lang="hu-HU" sz="1800">
                  <a:solidFill>
                    <a:srgbClr val="131313"/>
                  </a:solidFill>
                  <a:latin typeface="Century Gothic" pitchFamily="34" charset="0"/>
                </a:rPr>
                <a:t>Jobb hatásfokú iongenerálás</a:t>
              </a:r>
              <a:endParaRPr lang="en-US" sz="1800">
                <a:solidFill>
                  <a:srgbClr val="131313"/>
                </a:solidFill>
                <a:latin typeface="Century Gothic" pitchFamily="34" charset="0"/>
              </a:endParaRPr>
            </a:p>
          </p:txBody>
        </p:sp>
      </p:grpSp>
      <p:sp>
        <p:nvSpPr>
          <p:cNvPr id="36" name="Down Arrow 35"/>
          <p:cNvSpPr/>
          <p:nvPr/>
        </p:nvSpPr>
        <p:spPr bwMode="auto">
          <a:xfrm rot="2700000">
            <a:off x="5391150" y="5353051"/>
            <a:ext cx="268287" cy="449262"/>
          </a:xfrm>
          <a:prstGeom prst="downArrow">
            <a:avLst/>
          </a:prstGeom>
          <a:solidFill>
            <a:schemeClr val="accent6"/>
          </a:solidFill>
          <a:ln w="25400" cap="flat" cmpd="sng" algn="ctr">
            <a:noFill/>
            <a:prstDash val="solid"/>
            <a:round/>
            <a:headEnd type="none" w="med" len="med"/>
            <a:tailEnd type="none" w="med" len="med"/>
          </a:ln>
          <a:effectLst/>
          <a:extLst/>
        </p:spPr>
        <p:txBody>
          <a:bodyPr anchor="ctr"/>
          <a:lstStyle/>
          <a:p>
            <a:pPr algn="ctr">
              <a:defRPr/>
            </a:pPr>
            <a:endParaRPr lang="en-US" sz="2200" dirty="0" err="1">
              <a:latin typeface="+mn-lt"/>
              <a:ea typeface="ヒラギノ角ゴ ProN W3" charset="0"/>
              <a:cs typeface="ヒラギノ角ゴ ProN W3" charset="0"/>
              <a:sym typeface="Gill Sans" charset="0"/>
            </a:endParaRPr>
          </a:p>
        </p:txBody>
      </p:sp>
      <p:sp>
        <p:nvSpPr>
          <p:cNvPr id="37" name="Down Arrow 36"/>
          <p:cNvSpPr/>
          <p:nvPr/>
        </p:nvSpPr>
        <p:spPr bwMode="auto">
          <a:xfrm rot="-2700000">
            <a:off x="3292475" y="5337175"/>
            <a:ext cx="282575" cy="461963"/>
          </a:xfrm>
          <a:prstGeom prst="downArrow">
            <a:avLst/>
          </a:prstGeom>
          <a:solidFill>
            <a:schemeClr val="tx2"/>
          </a:solidFill>
          <a:ln w="25400" cap="flat" cmpd="sng" algn="ctr">
            <a:noFill/>
            <a:prstDash val="solid"/>
            <a:round/>
            <a:headEnd type="none" w="med" len="med"/>
            <a:tailEnd type="none" w="med" len="med"/>
          </a:ln>
          <a:effectLst/>
          <a:extLst/>
        </p:spPr>
        <p:txBody>
          <a:bodyPr anchor="ctr"/>
          <a:lstStyle/>
          <a:p>
            <a:pPr algn="ctr">
              <a:defRPr/>
            </a:pPr>
            <a:endParaRPr lang="en-US" sz="2200" dirty="0" err="1">
              <a:latin typeface="+mn-lt"/>
              <a:ea typeface="ヒラギノ角ゴ ProN W3" charset="0"/>
              <a:cs typeface="ヒラギノ角ゴ ProN W3" charset="0"/>
              <a:sym typeface="Gill Sans" charset="0"/>
            </a:endParaRPr>
          </a:p>
        </p:txBody>
      </p:sp>
      <p:sp>
        <p:nvSpPr>
          <p:cNvPr id="38" name="TextBox 37"/>
          <p:cNvSpPr txBox="1"/>
          <p:nvPr/>
        </p:nvSpPr>
        <p:spPr>
          <a:xfrm>
            <a:off x="3815498" y="5718968"/>
            <a:ext cx="1245854" cy="461665"/>
          </a:xfrm>
          <a:prstGeom prst="rect">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defRPr/>
            </a:pPr>
            <a:r>
              <a:rPr lang="en-US" sz="2400" dirty="0">
                <a:solidFill>
                  <a:schemeClr val="bg1"/>
                </a:solidFill>
                <a:latin typeface="Century Gothic" panose="020B0502020202020204" pitchFamily="34" charset="0"/>
                <a:ea typeface="ヒラギノ角ゴ ProN W3" charset="0"/>
                <a:cs typeface="Century Gothic"/>
                <a:sym typeface="Gill Sans" charset="0"/>
              </a:rPr>
              <a:t>34 MHz</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10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up)">
                                      <p:cBhvr>
                                        <p:cTn id="17" dur="10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up)">
                                      <p:cBhvr>
                                        <p:cTn id="22" dur="10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up)">
                                      <p:cBhvr>
                                        <p:cTn id="30" dur="500"/>
                                        <p:tgtEl>
                                          <p:spTgt spid="37"/>
                                        </p:tgtEl>
                                      </p:cBhvr>
                                    </p:animEffect>
                                  </p:childTnLst>
                                </p:cTn>
                              </p:par>
                              <p:par>
                                <p:cTn id="31" presetID="22" presetClass="entr" presetSubtype="1"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up)">
                                      <p:cBhvr>
                                        <p:cTn id="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5" name="Title 1"/>
          <p:cNvSpPr>
            <a:spLocks noGrp="1"/>
          </p:cNvSpPr>
          <p:nvPr>
            <p:ph type="title"/>
          </p:nvPr>
        </p:nvSpPr>
        <p:spPr/>
        <p:txBody>
          <a:bodyPr/>
          <a:lstStyle/>
          <a:p>
            <a:pPr eaLnBrk="1" hangingPunct="1"/>
            <a:r>
              <a:rPr lang="hu-HU" smtClean="0">
                <a:latin typeface="Arial" charset="0"/>
                <a:cs typeface="Arial" charset="0"/>
              </a:rPr>
              <a:t>Probléma a hagyományos tekerccsel</a:t>
            </a:r>
            <a:endParaRPr lang="en-US" smtClean="0">
              <a:latin typeface="Arial" charset="0"/>
              <a:cs typeface="Arial" charset="0"/>
            </a:endParaRPr>
          </a:p>
        </p:txBody>
      </p:sp>
      <p:sp>
        <p:nvSpPr>
          <p:cNvPr id="4" name="Content Placeholder 3"/>
          <p:cNvSpPr>
            <a:spLocks noGrp="1"/>
          </p:cNvSpPr>
          <p:nvPr>
            <p:ph sz="quarter" idx="11"/>
          </p:nvPr>
        </p:nvSpPr>
        <p:spPr>
          <a:xfrm>
            <a:off x="557213" y="1376363"/>
            <a:ext cx="4222750" cy="909637"/>
          </a:xfrm>
        </p:spPr>
        <p:txBody>
          <a:bodyPr rtlCol="0">
            <a:normAutofit fontScale="92500" lnSpcReduction="20000"/>
          </a:bodyPr>
          <a:lstStyle/>
          <a:p>
            <a:pPr marL="288036" indent="-288036" eaLnBrk="1" hangingPunct="1">
              <a:spcAft>
                <a:spcPts val="504"/>
              </a:spcAft>
              <a:buClr>
                <a:schemeClr val="accent6"/>
              </a:buClr>
              <a:defRPr/>
            </a:pPr>
            <a:r>
              <a:rPr lang="hu-HU" dirty="0" smtClean="0">
                <a:sym typeface="Gill Sans" charset="0"/>
              </a:rPr>
              <a:t>Az idő során degradálódik</a:t>
            </a:r>
            <a:endParaRPr lang="en-US" dirty="0" smtClean="0">
              <a:sym typeface="Gill Sans" charset="0"/>
            </a:endParaRPr>
          </a:p>
          <a:p>
            <a:pPr marL="288036" indent="-288036" eaLnBrk="1" hangingPunct="1">
              <a:spcAft>
                <a:spcPts val="504"/>
              </a:spcAft>
              <a:buClr>
                <a:schemeClr val="accent6"/>
              </a:buClr>
              <a:defRPr/>
            </a:pPr>
            <a:r>
              <a:rPr lang="hu-HU" dirty="0" smtClean="0">
                <a:sym typeface="Gill Sans" charset="0"/>
              </a:rPr>
              <a:t>Hozzájárul a jel változásához (</a:t>
            </a:r>
            <a:r>
              <a:rPr lang="hu-HU" dirty="0" err="1" smtClean="0">
                <a:sym typeface="Gill Sans" charset="0"/>
              </a:rPr>
              <a:t>drift</a:t>
            </a:r>
            <a:r>
              <a:rPr lang="hu-HU" dirty="0" smtClean="0">
                <a:sym typeface="Gill Sans" charset="0"/>
              </a:rPr>
              <a:t>)</a:t>
            </a:r>
            <a:endParaRPr lang="en-US" dirty="0">
              <a:sym typeface="Gill Sans" charset="0"/>
            </a:endParaRPr>
          </a:p>
        </p:txBody>
      </p:sp>
      <p:pic>
        <p:nvPicPr>
          <p:cNvPr id="5" name="Picture 2" descr="C:\Users\badieiha\AppData\Local\Microsoft\Windows\Temporary Internet Files\Content.Outlook\JMHA6FDS\IMG00461-20111125-1349.jpg"/>
          <p:cNvPicPr>
            <a:picLocks noChangeAspect="1" noChangeArrowheads="1"/>
          </p:cNvPicPr>
          <p:nvPr/>
        </p:nvPicPr>
        <p:blipFill>
          <a:blip r:embed="rId2"/>
          <a:srcRect/>
          <a:stretch>
            <a:fillRect/>
          </a:stretch>
        </p:blipFill>
        <p:spPr bwMode="auto">
          <a:xfrm>
            <a:off x="635000" y="2590800"/>
            <a:ext cx="3759200" cy="2819400"/>
          </a:xfrm>
          <a:prstGeom prst="rect">
            <a:avLst/>
          </a:prstGeom>
          <a:noFill/>
          <a:effectLst>
            <a:outerShdw blurRad="50800" dist="38100" dir="2700000" algn="tl" rotWithShape="0">
              <a:prstClr val="black">
                <a:alpha val="40000"/>
              </a:prstClr>
            </a:outerShdw>
          </a:effectLst>
        </p:spPr>
      </p:pic>
      <p:pic>
        <p:nvPicPr>
          <p:cNvPr id="6" name="Picture 3" descr="C:\Users\badieiha\AppData\Local\Microsoft\Windows\Temporary Internet Files\Content.Outlook\JMHA6FDS\IMG00464-20111128-0902.jpg"/>
          <p:cNvPicPr>
            <a:picLocks noChangeAspect="1" noChangeArrowheads="1"/>
          </p:cNvPicPr>
          <p:nvPr/>
        </p:nvPicPr>
        <p:blipFill>
          <a:blip r:embed="rId3"/>
          <a:srcRect/>
          <a:stretch>
            <a:fillRect/>
          </a:stretch>
        </p:blipFill>
        <p:spPr bwMode="auto">
          <a:xfrm>
            <a:off x="4445000" y="2590800"/>
            <a:ext cx="3759200" cy="2819400"/>
          </a:xfrm>
          <a:prstGeom prst="rect">
            <a:avLst/>
          </a:prstGeom>
          <a:noFill/>
          <a:effectLst>
            <a:outerShdw blurRad="50800" dist="38100" dir="2700000" algn="tl" rotWithShape="0">
              <a:prstClr val="black">
                <a:alpha val="40000"/>
              </a:prstClr>
            </a:outerShdw>
          </a:effectLst>
        </p:spPr>
      </p:pic>
      <p:sp>
        <p:nvSpPr>
          <p:cNvPr id="7" name="TextBox 6"/>
          <p:cNvSpPr txBox="1"/>
          <p:nvPr/>
        </p:nvSpPr>
        <p:spPr>
          <a:xfrm>
            <a:off x="1171575" y="5595938"/>
            <a:ext cx="2014538" cy="369887"/>
          </a:xfrm>
          <a:prstGeom prst="rect">
            <a:avLst/>
          </a:prstGeom>
          <a:noFill/>
        </p:spPr>
        <p:txBody>
          <a:bodyPr wrap="none">
            <a:spAutoFit/>
          </a:bodyPr>
          <a:lstStyle/>
          <a:p>
            <a:pPr>
              <a:defRPr/>
            </a:pPr>
            <a:r>
              <a:rPr lang="hu-HU" sz="1800" dirty="0">
                <a:solidFill>
                  <a:srgbClr val="0000FF"/>
                </a:solidFill>
                <a:latin typeface="+mn-lt"/>
                <a:ea typeface="ヒラギノ角ゴ ProN W3" charset="0"/>
                <a:cs typeface="Century Gothic"/>
                <a:sym typeface="Gill Sans" charset="0"/>
              </a:rPr>
              <a:t>Vadonatúj tekercs</a:t>
            </a:r>
            <a:endParaRPr lang="en-US" sz="1800" dirty="0">
              <a:solidFill>
                <a:srgbClr val="0000FF"/>
              </a:solidFill>
              <a:latin typeface="+mn-lt"/>
              <a:ea typeface="ヒラギノ角ゴ ProN W3" charset="0"/>
              <a:cs typeface="Century Gothic"/>
              <a:sym typeface="Gill Sans" charset="0"/>
            </a:endParaRPr>
          </a:p>
        </p:txBody>
      </p:sp>
      <p:sp>
        <p:nvSpPr>
          <p:cNvPr id="8" name="TextBox 7"/>
          <p:cNvSpPr txBox="1"/>
          <p:nvPr/>
        </p:nvSpPr>
        <p:spPr>
          <a:xfrm>
            <a:off x="4276725" y="5457825"/>
            <a:ext cx="4095750" cy="646113"/>
          </a:xfrm>
          <a:prstGeom prst="rect">
            <a:avLst/>
          </a:prstGeom>
          <a:noFill/>
        </p:spPr>
        <p:txBody>
          <a:bodyPr wrap="none">
            <a:spAutoFit/>
          </a:bodyPr>
          <a:lstStyle/>
          <a:p>
            <a:pPr algn="ctr">
              <a:defRPr/>
            </a:pPr>
            <a:r>
              <a:rPr lang="en-US" sz="1800" dirty="0">
                <a:solidFill>
                  <a:srgbClr val="0000FF"/>
                </a:solidFill>
                <a:latin typeface="+mn-lt"/>
                <a:ea typeface="ヒラギノ角ゴ ProN W3" charset="0"/>
                <a:cs typeface="Century Gothic"/>
                <a:sym typeface="Gill Sans" charset="0"/>
              </a:rPr>
              <a:t>48 </a:t>
            </a:r>
            <a:r>
              <a:rPr lang="hu-HU" sz="1800" dirty="0">
                <a:solidFill>
                  <a:srgbClr val="0000FF"/>
                </a:solidFill>
                <a:latin typeface="+mn-lt"/>
                <a:ea typeface="ヒラギノ角ゴ ProN W3" charset="0"/>
                <a:cs typeface="Century Gothic"/>
                <a:sym typeface="Gill Sans" charset="0"/>
              </a:rPr>
              <a:t>órával később</a:t>
            </a:r>
            <a:endParaRPr lang="en-US" sz="1800" dirty="0">
              <a:solidFill>
                <a:srgbClr val="0000FF"/>
              </a:solidFill>
              <a:latin typeface="+mn-lt"/>
              <a:ea typeface="ヒラギノ角ゴ ProN W3" charset="0"/>
              <a:cs typeface="Century Gothic"/>
              <a:sym typeface="Gill Sans" charset="0"/>
            </a:endParaRPr>
          </a:p>
          <a:p>
            <a:pPr algn="ctr">
              <a:defRPr/>
            </a:pPr>
            <a:r>
              <a:rPr lang="en-US" sz="1800" dirty="0">
                <a:solidFill>
                  <a:srgbClr val="00A854"/>
                </a:solidFill>
                <a:latin typeface="+mn-lt"/>
                <a:ea typeface="ヒラギノ角ゴ ProN W3" charset="0"/>
                <a:cs typeface="Century Gothic"/>
                <a:sym typeface="Gill Sans" charset="0"/>
              </a:rPr>
              <a:t>Argon: 18 L/min, </a:t>
            </a:r>
            <a:r>
              <a:rPr lang="hu-HU" sz="1800" dirty="0">
                <a:solidFill>
                  <a:srgbClr val="00A854"/>
                </a:solidFill>
                <a:latin typeface="+mn-lt"/>
                <a:ea typeface="ヒラギノ角ゴ ProN W3" charset="0"/>
                <a:cs typeface="Century Gothic"/>
                <a:sym typeface="Gill Sans" charset="0"/>
              </a:rPr>
              <a:t>teljesítmény</a:t>
            </a:r>
            <a:r>
              <a:rPr lang="en-US" sz="1800" dirty="0">
                <a:solidFill>
                  <a:srgbClr val="00A854"/>
                </a:solidFill>
                <a:latin typeface="+mn-lt"/>
                <a:ea typeface="ヒラギノ角ゴ ProN W3" charset="0"/>
                <a:cs typeface="Century Gothic"/>
                <a:sym typeface="Gill Sans" charset="0"/>
              </a:rPr>
              <a:t>: 1600 W</a:t>
            </a:r>
          </a:p>
        </p:txBody>
      </p:sp>
      <p:sp>
        <p:nvSpPr>
          <p:cNvPr id="9" name="Content Placeholder 3"/>
          <p:cNvSpPr txBox="1">
            <a:spLocks/>
          </p:cNvSpPr>
          <p:nvPr/>
        </p:nvSpPr>
        <p:spPr>
          <a:xfrm>
            <a:off x="4616450" y="1371600"/>
            <a:ext cx="4222750" cy="909638"/>
          </a:xfrm>
          <a:prstGeom prst="rect">
            <a:avLst/>
          </a:prstGeom>
        </p:spPr>
        <p:txBody>
          <a:bodyPr lIns="38396" tIns="19202" rIns="38396" bIns="19202">
            <a:normAutofit fontScale="92500" lnSpcReduction="20000"/>
          </a:bodyPr>
          <a:lstStyle>
            <a:lvl1pPr marL="287981" indent="-287981" algn="l" rtl="0" fontAlgn="base">
              <a:spcBef>
                <a:spcPct val="0"/>
              </a:spcBef>
              <a:spcAft>
                <a:spcPts val="504"/>
              </a:spcAft>
              <a:buClr>
                <a:schemeClr val="accent2"/>
              </a:buClr>
              <a:buFont typeface="Lucida Grande"/>
              <a:buChar char="•"/>
              <a:defRPr sz="2200">
                <a:solidFill>
                  <a:schemeClr val="tx1"/>
                </a:solidFill>
                <a:latin typeface="Arial"/>
                <a:ea typeface="+mn-ea"/>
                <a:cs typeface="Arial"/>
                <a:sym typeface="Gill Sans" charset="0"/>
              </a:defRPr>
            </a:lvl1pPr>
            <a:lvl2pPr marL="678753" indent="-239985" algn="l" rtl="0" fontAlgn="base">
              <a:spcBef>
                <a:spcPct val="0"/>
              </a:spcBef>
              <a:spcAft>
                <a:spcPts val="252"/>
              </a:spcAft>
              <a:buClr>
                <a:schemeClr val="accent2"/>
              </a:buClr>
              <a:buFont typeface="Lucida Grande"/>
              <a:buChar char="◦"/>
              <a:defRPr sz="1800">
                <a:solidFill>
                  <a:schemeClr val="tx1"/>
                </a:solidFill>
                <a:latin typeface="Arial"/>
                <a:ea typeface="+mn-ea"/>
                <a:cs typeface="Arial"/>
                <a:sym typeface="Gill Sans" charset="0"/>
              </a:defRPr>
            </a:lvl2pPr>
            <a:lvl3pPr marL="1117145" indent="-239985" algn="l" rtl="0" fontAlgn="base">
              <a:spcBef>
                <a:spcPct val="0"/>
              </a:spcBef>
              <a:spcAft>
                <a:spcPts val="252"/>
              </a:spcAft>
              <a:buClr>
                <a:schemeClr val="accent2"/>
              </a:buClr>
              <a:buFont typeface="Lucida Grande"/>
              <a:buChar char="-"/>
              <a:defRPr sz="1600">
                <a:solidFill>
                  <a:schemeClr val="tx1"/>
                </a:solidFill>
                <a:latin typeface="Arial"/>
                <a:ea typeface="+mn-ea"/>
                <a:cs typeface="Arial"/>
                <a:sym typeface="Gill Sans" charset="0"/>
              </a:defRPr>
            </a:lvl3pPr>
            <a:lvl4pPr marL="1510191" indent="-239985" algn="l" rtl="0" fontAlgn="base">
              <a:spcBef>
                <a:spcPct val="0"/>
              </a:spcBef>
              <a:spcAft>
                <a:spcPts val="252"/>
              </a:spcAft>
              <a:buClr>
                <a:schemeClr val="accent2"/>
              </a:buClr>
              <a:buFont typeface="Lucida Grande"/>
              <a:buChar char="▪"/>
              <a:defRPr sz="1600">
                <a:solidFill>
                  <a:schemeClr val="tx1"/>
                </a:solidFill>
                <a:latin typeface="Arial"/>
                <a:ea typeface="+mn-ea"/>
                <a:cs typeface="Arial"/>
                <a:sym typeface="Gill Sans" charset="0"/>
              </a:defRPr>
            </a:lvl4pPr>
            <a:lvl5pPr marL="1933470" indent="-239985" algn="l" rtl="0" fontAlgn="base">
              <a:spcBef>
                <a:spcPct val="0"/>
              </a:spcBef>
              <a:spcAft>
                <a:spcPts val="252"/>
              </a:spcAft>
              <a:buClr>
                <a:schemeClr val="accent2"/>
              </a:buClr>
              <a:buFont typeface="Lucida Grande"/>
              <a:buChar char="▪"/>
              <a:defRPr sz="1600">
                <a:solidFill>
                  <a:schemeClr val="tx1"/>
                </a:solidFill>
                <a:latin typeface="Arial"/>
                <a:ea typeface="+mn-ea"/>
                <a:cs typeface="Arial"/>
                <a:sym typeface="Gill Sans" charset="0"/>
              </a:defRPr>
            </a:lvl5pPr>
            <a:lvl6pPr marL="191988" algn="ctr" rtl="0" fontAlgn="base">
              <a:spcBef>
                <a:spcPct val="0"/>
              </a:spcBef>
              <a:spcAft>
                <a:spcPct val="0"/>
              </a:spcAft>
              <a:defRPr sz="2000">
                <a:solidFill>
                  <a:schemeClr val="tx1"/>
                </a:solidFill>
                <a:latin typeface="+mn-lt"/>
                <a:ea typeface="+mn-ea"/>
                <a:cs typeface="+mn-cs"/>
                <a:sym typeface="Gill Sans" charset="0"/>
              </a:defRPr>
            </a:lvl6pPr>
            <a:lvl7pPr marL="383976" algn="ctr" rtl="0" fontAlgn="base">
              <a:spcBef>
                <a:spcPct val="0"/>
              </a:spcBef>
              <a:spcAft>
                <a:spcPct val="0"/>
              </a:spcAft>
              <a:defRPr sz="2000">
                <a:solidFill>
                  <a:schemeClr val="tx1"/>
                </a:solidFill>
                <a:latin typeface="+mn-lt"/>
                <a:ea typeface="+mn-ea"/>
                <a:cs typeface="+mn-cs"/>
                <a:sym typeface="Gill Sans" charset="0"/>
              </a:defRPr>
            </a:lvl7pPr>
            <a:lvl8pPr marL="575955" algn="ctr" rtl="0" fontAlgn="base">
              <a:spcBef>
                <a:spcPct val="0"/>
              </a:spcBef>
              <a:spcAft>
                <a:spcPct val="0"/>
              </a:spcAft>
              <a:defRPr sz="2000">
                <a:solidFill>
                  <a:schemeClr val="tx1"/>
                </a:solidFill>
                <a:latin typeface="+mn-lt"/>
                <a:ea typeface="+mn-ea"/>
                <a:cs typeface="+mn-cs"/>
                <a:sym typeface="Gill Sans" charset="0"/>
              </a:defRPr>
            </a:lvl8pPr>
            <a:lvl9pPr marL="767943" algn="ctr" rtl="0" fontAlgn="base">
              <a:spcBef>
                <a:spcPct val="0"/>
              </a:spcBef>
              <a:spcAft>
                <a:spcPct val="0"/>
              </a:spcAft>
              <a:defRPr sz="2000">
                <a:solidFill>
                  <a:schemeClr val="tx1"/>
                </a:solidFill>
                <a:latin typeface="+mn-lt"/>
                <a:ea typeface="+mn-ea"/>
                <a:cs typeface="+mn-cs"/>
                <a:sym typeface="Gill Sans" charset="0"/>
              </a:defRPr>
            </a:lvl9pPr>
          </a:lstStyle>
          <a:p>
            <a:pPr>
              <a:buClr>
                <a:schemeClr val="accent6"/>
              </a:buClr>
              <a:defRPr/>
            </a:pPr>
            <a:r>
              <a:rPr lang="hu-HU" dirty="0" smtClean="0"/>
              <a:t>Kémiai reakcióknak van kitéve, elszenvedi azokat</a:t>
            </a:r>
            <a:endParaRPr lang="en-US" dirty="0" smtClean="0"/>
          </a:p>
          <a:p>
            <a:pPr>
              <a:buClr>
                <a:schemeClr val="accent6"/>
              </a:buClr>
              <a:defRPr/>
            </a:pPr>
            <a:r>
              <a:rPr lang="hu-HU" dirty="0" smtClean="0"/>
              <a:t>Aktív hűtést igényel</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22"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93922" name="think-cell Slide" r:id="rId5" imgW="360" imgH="360" progId="">
              <p:embed/>
            </p:oleObj>
          </a:graphicData>
        </a:graphic>
      </p:graphicFrame>
      <p:sp>
        <p:nvSpPr>
          <p:cNvPr id="593923" name="Title 1"/>
          <p:cNvSpPr>
            <a:spLocks noGrp="1"/>
          </p:cNvSpPr>
          <p:nvPr>
            <p:ph type="title" idx="4294967295"/>
          </p:nvPr>
        </p:nvSpPr>
        <p:spPr/>
        <p:txBody>
          <a:bodyPr/>
          <a:lstStyle/>
          <a:p>
            <a:pPr>
              <a:buFont typeface="Lucida Grande"/>
              <a:buNone/>
            </a:pPr>
            <a:r>
              <a:rPr lang="en-US" smtClean="0">
                <a:latin typeface="Arial" charset="0"/>
                <a:cs typeface="Arial" charset="0"/>
              </a:rPr>
              <a:t>A megoldás - NexION</a:t>
            </a:r>
            <a:r>
              <a:rPr lang="en-GB" baseline="30000" smtClean="0">
                <a:solidFill>
                  <a:srgbClr val="0055A2"/>
                </a:solidFill>
                <a:latin typeface="Century Gothic" pitchFamily="34" charset="0"/>
                <a:cs typeface="Arial" charset="0"/>
              </a:rPr>
              <a:t>®</a:t>
            </a:r>
            <a:r>
              <a:rPr lang="en-US" smtClean="0">
                <a:latin typeface="Arial" charset="0"/>
                <a:cs typeface="Arial" charset="0"/>
              </a:rPr>
              <a:t> 2000 ICP-MS – Új fejlesztés</a:t>
            </a:r>
          </a:p>
        </p:txBody>
      </p:sp>
      <p:sp>
        <p:nvSpPr>
          <p:cNvPr id="593924" name="Content Placeholder 12"/>
          <p:cNvSpPr>
            <a:spLocks noGrp="1"/>
          </p:cNvSpPr>
          <p:nvPr>
            <p:ph sz="quarter" idx="4294967295"/>
          </p:nvPr>
        </p:nvSpPr>
        <p:spPr>
          <a:xfrm>
            <a:off x="381000" y="1752600"/>
            <a:ext cx="8343900" cy="1671638"/>
          </a:xfrm>
        </p:spPr>
        <p:txBody>
          <a:bodyPr/>
          <a:lstStyle/>
          <a:p>
            <a:pPr eaLnBrk="1" hangingPunct="1">
              <a:spcAft>
                <a:spcPts val="1200"/>
              </a:spcAft>
            </a:pPr>
            <a:r>
              <a:rPr lang="hu-HU" sz="2400" b="1" smtClean="0">
                <a:latin typeface="Century Gothic" pitchFamily="34" charset="0"/>
                <a:cs typeface="Arial" charset="0"/>
              </a:rPr>
              <a:t>Új forradalmi </a:t>
            </a:r>
            <a:r>
              <a:rPr lang="en-US" sz="2400" b="1" smtClean="0">
                <a:latin typeface="Century Gothic" pitchFamily="34" charset="0"/>
                <a:cs typeface="Arial" charset="0"/>
              </a:rPr>
              <a:t>LumiCoil™</a:t>
            </a:r>
            <a:r>
              <a:rPr lang="en-US" sz="2400" smtClean="0">
                <a:latin typeface="Century Gothic" pitchFamily="34" charset="0"/>
                <a:cs typeface="Arial" charset="0"/>
              </a:rPr>
              <a:t> – </a:t>
            </a:r>
            <a:r>
              <a:rPr lang="hu-HU" sz="2400" smtClean="0">
                <a:latin typeface="Century Gothic" pitchFamily="34" charset="0"/>
                <a:cs typeface="Arial" charset="0"/>
              </a:rPr>
              <a:t>hűtés és karbantartásmentes</a:t>
            </a:r>
            <a:r>
              <a:rPr lang="en-US" sz="2400" smtClean="0">
                <a:latin typeface="Century Gothic" pitchFamily="34" charset="0"/>
                <a:cs typeface="Arial" charset="0"/>
              </a:rPr>
              <a:t> RF </a:t>
            </a:r>
            <a:r>
              <a:rPr lang="hu-HU" sz="2400" smtClean="0">
                <a:latin typeface="Century Gothic" pitchFamily="34" charset="0"/>
                <a:cs typeface="Arial" charset="0"/>
              </a:rPr>
              <a:t>tekercs</a:t>
            </a:r>
            <a:endParaRPr lang="en-US" sz="2400" smtClean="0">
              <a:latin typeface="Century Gothic" pitchFamily="34" charset="0"/>
              <a:cs typeface="Arial" charset="0"/>
            </a:endParaRPr>
          </a:p>
          <a:p>
            <a:pPr lvl="1" eaLnBrk="1" hangingPunct="1">
              <a:spcAft>
                <a:spcPts val="1200"/>
              </a:spcAft>
            </a:pPr>
            <a:r>
              <a:rPr lang="hu-HU" sz="2000" smtClean="0">
                <a:latin typeface="Century Gothic" pitchFamily="34" charset="0"/>
                <a:cs typeface="Arial" charset="0"/>
              </a:rPr>
              <a:t>Kevesebb karbantartás ill</a:t>
            </a:r>
            <a:r>
              <a:rPr lang="en-US" sz="2000" smtClean="0">
                <a:latin typeface="Century Gothic" pitchFamily="34" charset="0"/>
                <a:cs typeface="Arial" charset="0"/>
              </a:rPr>
              <a:t>etve</a:t>
            </a:r>
            <a:r>
              <a:rPr lang="hu-HU" sz="2000" smtClean="0">
                <a:latin typeface="Century Gothic" pitchFamily="34" charset="0"/>
                <a:cs typeface="Arial" charset="0"/>
              </a:rPr>
              <a:t> alkatrészigény</a:t>
            </a:r>
            <a:endParaRPr lang="en-US" sz="2000" smtClean="0">
              <a:latin typeface="Century Gothic" pitchFamily="34" charset="0"/>
              <a:cs typeface="Arial" charset="0"/>
            </a:endParaRPr>
          </a:p>
          <a:p>
            <a:pPr eaLnBrk="1" hangingPunct="1">
              <a:buFont typeface="Lucida Grande"/>
              <a:buNone/>
            </a:pPr>
            <a:endParaRPr lang="en-US" sz="2400" smtClean="0">
              <a:latin typeface="Century Gothic" pitchFamily="34" charset="0"/>
              <a:cs typeface="Arial" charset="0"/>
            </a:endParaRPr>
          </a:p>
          <a:p>
            <a:pPr eaLnBrk="1" hangingPunct="1">
              <a:buFont typeface="Lucida Grande"/>
              <a:buNone/>
            </a:pPr>
            <a:endParaRPr lang="en-US" sz="2400" smtClean="0">
              <a:latin typeface="Century Gothic" pitchFamily="34" charset="0"/>
              <a:cs typeface="Arial" charset="0"/>
            </a:endParaRPr>
          </a:p>
          <a:p>
            <a:pPr eaLnBrk="1" hangingPunct="1">
              <a:buFont typeface="Lucida Grande"/>
              <a:buNone/>
            </a:pPr>
            <a:endParaRPr lang="en-US" sz="2400" smtClean="0">
              <a:latin typeface="Century Gothic" pitchFamily="34" charset="0"/>
              <a:cs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7" name="Title 1"/>
          <p:cNvSpPr>
            <a:spLocks noGrp="1"/>
          </p:cNvSpPr>
          <p:nvPr>
            <p:ph type="title"/>
          </p:nvPr>
        </p:nvSpPr>
        <p:spPr/>
        <p:txBody>
          <a:bodyPr/>
          <a:lstStyle/>
          <a:p>
            <a:pPr eaLnBrk="1" hangingPunct="1"/>
            <a:r>
              <a:rPr lang="hu-HU" smtClean="0">
                <a:latin typeface="Arial" charset="0"/>
                <a:cs typeface="Arial" charset="0"/>
              </a:rPr>
              <a:t>Eredeti, új tekercs</a:t>
            </a:r>
            <a:endParaRPr lang="en-US" smtClean="0">
              <a:latin typeface="Arial" charset="0"/>
              <a:cs typeface="Arial" charset="0"/>
            </a:endParaRPr>
          </a:p>
        </p:txBody>
      </p:sp>
      <p:sp>
        <p:nvSpPr>
          <p:cNvPr id="4" name="Content Placeholder 3"/>
          <p:cNvSpPr>
            <a:spLocks noGrp="1"/>
          </p:cNvSpPr>
          <p:nvPr>
            <p:ph sz="quarter" idx="11"/>
          </p:nvPr>
        </p:nvSpPr>
        <p:spPr>
          <a:xfrm>
            <a:off x="495300" y="1285875"/>
            <a:ext cx="4343400" cy="1262063"/>
          </a:xfrm>
        </p:spPr>
        <p:txBody>
          <a:bodyPr>
            <a:normAutofit/>
          </a:bodyPr>
          <a:lstStyle/>
          <a:p>
            <a:pPr eaLnBrk="1" hangingPunct="1">
              <a:lnSpc>
                <a:spcPct val="80000"/>
              </a:lnSpc>
              <a:buClr>
                <a:srgbClr val="A90061"/>
              </a:buClr>
            </a:pPr>
            <a:r>
              <a:rPr lang="en-US" sz="2000" smtClean="0">
                <a:latin typeface="Arial" charset="0"/>
                <a:cs typeface="Arial" charset="0"/>
              </a:rPr>
              <a:t>LumiCoil™ - </a:t>
            </a:r>
            <a:r>
              <a:rPr lang="hu-HU" sz="2000" smtClean="0">
                <a:latin typeface="Arial" charset="0"/>
                <a:cs typeface="Arial" charset="0"/>
              </a:rPr>
              <a:t>szabadalmaztatott tekercs</a:t>
            </a:r>
            <a:endParaRPr lang="en-US" sz="2000" smtClean="0">
              <a:latin typeface="Arial" charset="0"/>
              <a:cs typeface="Arial" charset="0"/>
            </a:endParaRPr>
          </a:p>
          <a:p>
            <a:pPr eaLnBrk="1" hangingPunct="1">
              <a:lnSpc>
                <a:spcPct val="80000"/>
              </a:lnSpc>
              <a:buClr>
                <a:srgbClr val="A90061"/>
              </a:buClr>
            </a:pPr>
            <a:r>
              <a:rPr lang="hu-HU" sz="2000" smtClean="0">
                <a:latin typeface="Arial" charset="0"/>
                <a:cs typeface="Arial" charset="0"/>
              </a:rPr>
              <a:t>Önhűtő</a:t>
            </a:r>
            <a:endParaRPr lang="en-US" sz="2000" smtClean="0">
              <a:latin typeface="Arial" charset="0"/>
              <a:cs typeface="Arial" charset="0"/>
            </a:endParaRPr>
          </a:p>
          <a:p>
            <a:pPr eaLnBrk="1" hangingPunct="1">
              <a:lnSpc>
                <a:spcPct val="80000"/>
              </a:lnSpc>
              <a:buClr>
                <a:srgbClr val="A90061"/>
              </a:buClr>
            </a:pPr>
            <a:r>
              <a:rPr lang="hu-HU" sz="2000" smtClean="0">
                <a:latin typeface="Arial" charset="0"/>
                <a:cs typeface="Arial" charset="0"/>
              </a:rPr>
              <a:t>Optimális teljesítmény csat</a:t>
            </a:r>
            <a:r>
              <a:rPr lang="en-US" sz="2000" smtClean="0">
                <a:latin typeface="Arial" charset="0"/>
                <a:cs typeface="Arial" charset="0"/>
              </a:rPr>
              <a:t>lak</a:t>
            </a:r>
            <a:r>
              <a:rPr lang="hu-HU" sz="2000" smtClean="0">
                <a:latin typeface="Arial" charset="0"/>
                <a:cs typeface="Arial" charset="0"/>
              </a:rPr>
              <a:t>o</a:t>
            </a:r>
            <a:r>
              <a:rPr lang="en-US" sz="2000" smtClean="0">
                <a:latin typeface="Arial" charset="0"/>
                <a:cs typeface="Arial" charset="0"/>
              </a:rPr>
              <a:t>z</a:t>
            </a:r>
            <a:r>
              <a:rPr lang="hu-HU" sz="2000" smtClean="0">
                <a:latin typeface="Arial" charset="0"/>
                <a:cs typeface="Arial" charset="0"/>
              </a:rPr>
              <a:t>ás</a:t>
            </a:r>
            <a:endParaRPr lang="en-US" sz="2000" smtClean="0">
              <a:latin typeface="Arial" charset="0"/>
              <a:cs typeface="Arial" charset="0"/>
            </a:endParaRPr>
          </a:p>
          <a:p>
            <a:pPr eaLnBrk="1" hangingPunct="1">
              <a:lnSpc>
                <a:spcPct val="80000"/>
              </a:lnSpc>
              <a:buClr>
                <a:srgbClr val="A90061"/>
              </a:buClr>
            </a:pPr>
            <a:endParaRPr lang="en-US" sz="2000" smtClean="0">
              <a:latin typeface="Arial" charset="0"/>
              <a:cs typeface="Arial" charset="0"/>
            </a:endParaRPr>
          </a:p>
        </p:txBody>
      </p:sp>
      <p:pic>
        <p:nvPicPr>
          <p:cNvPr id="5" name="Picture 3" descr="C:\Users\badieiha\AppData\Local\Temp\X1Server\c1\NexION 2000 LumiCoil.jpg"/>
          <p:cNvPicPr>
            <a:picLocks noChangeAspect="1" noChangeArrowheads="1"/>
          </p:cNvPicPr>
          <p:nvPr/>
        </p:nvPicPr>
        <p:blipFill rotWithShape="1">
          <a:blip r:embed="rId3"/>
          <a:srcRect l="2953" t="19568" r="1264" b="26753"/>
          <a:stretch/>
        </p:blipFill>
        <p:spPr bwMode="auto">
          <a:xfrm>
            <a:off x="657225" y="2809875"/>
            <a:ext cx="4019550" cy="3381375"/>
          </a:xfrm>
          <a:prstGeom prst="rect">
            <a:avLst/>
          </a:prstGeom>
          <a:noFill/>
          <a:effectLst>
            <a:outerShdw blurRad="50800" dist="38100" dir="2700000" algn="tl" rotWithShape="0">
              <a:prstClr val="black">
                <a:alpha val="40000"/>
              </a:prstClr>
            </a:outerShdw>
          </a:effectLst>
          <a:extLst/>
        </p:spPr>
      </p:pic>
      <p:pic>
        <p:nvPicPr>
          <p:cNvPr id="17410" name="Picture 2" descr="C:\Users\badieiha\Documents\Projects\Gama\Video Presentation\NexION 2000 Plasma View Window.jpg"/>
          <p:cNvPicPr>
            <a:picLocks noChangeAspect="1" noChangeArrowheads="1"/>
          </p:cNvPicPr>
          <p:nvPr/>
        </p:nvPicPr>
        <p:blipFill rotWithShape="1">
          <a:blip r:embed="rId4"/>
          <a:srcRect l="29166" t="26557" r="30130" b="21956"/>
          <a:stretch/>
        </p:blipFill>
        <p:spPr bwMode="auto">
          <a:xfrm>
            <a:off x="4814888" y="2809875"/>
            <a:ext cx="4030662" cy="3381375"/>
          </a:xfrm>
          <a:prstGeom prst="rect">
            <a:avLst/>
          </a:prstGeom>
          <a:noFill/>
          <a:effectLst>
            <a:outerShdw blurRad="50800" dist="38100" dir="2700000" algn="tl" rotWithShape="0">
              <a:prstClr val="black">
                <a:alpha val="40000"/>
              </a:prstClr>
            </a:outerShdw>
          </a:effectLst>
          <a:extLst/>
        </p:spPr>
      </p:pic>
      <p:sp>
        <p:nvSpPr>
          <p:cNvPr id="792581" name="Content Placeholder 3"/>
          <p:cNvSpPr txBox="1">
            <a:spLocks/>
          </p:cNvSpPr>
          <p:nvPr/>
        </p:nvSpPr>
        <p:spPr bwMode="auto">
          <a:xfrm>
            <a:off x="5230813" y="1285875"/>
            <a:ext cx="3200400" cy="1262063"/>
          </a:xfrm>
          <a:prstGeom prst="rect">
            <a:avLst/>
          </a:prstGeom>
          <a:noFill/>
          <a:ln w="9525">
            <a:noFill/>
            <a:miter lim="800000"/>
            <a:headEnd/>
            <a:tailEnd/>
          </a:ln>
        </p:spPr>
        <p:txBody>
          <a:bodyPr lIns="38396" tIns="19202" rIns="38396" bIns="19202"/>
          <a:lstStyle/>
          <a:p>
            <a:pPr marL="287338" indent="-287338">
              <a:spcAft>
                <a:spcPts val="500"/>
              </a:spcAft>
              <a:buClr>
                <a:srgbClr val="A90061"/>
              </a:buClr>
              <a:buFont typeface="Lucida Grande"/>
              <a:buChar char="•"/>
            </a:pPr>
            <a:r>
              <a:rPr lang="en-US" sz="2000">
                <a:solidFill>
                  <a:schemeClr val="tx1"/>
                </a:solidFill>
                <a:latin typeface="Arial" charset="0"/>
                <a:cs typeface="Arial" charset="0"/>
              </a:rPr>
              <a:t>Időtálló design </a:t>
            </a:r>
          </a:p>
          <a:p>
            <a:pPr marL="287338" indent="-287338">
              <a:spcAft>
                <a:spcPts val="500"/>
              </a:spcAft>
              <a:buClr>
                <a:srgbClr val="A90061"/>
              </a:buClr>
              <a:buFont typeface="Lucida Grande"/>
              <a:buChar char="•"/>
            </a:pPr>
            <a:r>
              <a:rPr lang="hu-HU" sz="2000">
                <a:solidFill>
                  <a:schemeClr val="tx1"/>
                </a:solidFill>
                <a:latin typeface="Arial" charset="0"/>
                <a:cs typeface="Arial" charset="0"/>
              </a:rPr>
              <a:t>Stabil szerkezetű</a:t>
            </a:r>
            <a:endParaRPr lang="en-US" sz="2000">
              <a:solidFill>
                <a:schemeClr val="tx1"/>
              </a:solidFill>
              <a:latin typeface="Arial" charset="0"/>
              <a:cs typeface="Arial" charset="0"/>
            </a:endParaRPr>
          </a:p>
          <a:p>
            <a:pPr marL="287338" indent="-287338">
              <a:spcAft>
                <a:spcPts val="500"/>
              </a:spcAft>
              <a:buClr>
                <a:srgbClr val="A90061"/>
              </a:buClr>
              <a:buFont typeface="Lucida Grande"/>
              <a:buChar char="•"/>
            </a:pPr>
            <a:r>
              <a:rPr lang="hu-HU" sz="2000">
                <a:solidFill>
                  <a:schemeClr val="tx1"/>
                </a:solidFill>
                <a:latin typeface="Arial" charset="0"/>
                <a:cs typeface="Arial" charset="0"/>
              </a:rPr>
              <a:t>Kémiailag ellenálló</a:t>
            </a:r>
            <a:endParaRPr lang="en-US" sz="2000">
              <a:solidFill>
                <a:schemeClr val="tx1"/>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352" name="Object 80"/>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4352" name="think-cell Slide" r:id="rId5" imgW="360" imgH="360" progId="">
              <p:embed/>
            </p:oleObj>
          </a:graphicData>
        </a:graphic>
      </p:graphicFrame>
      <p:sp>
        <p:nvSpPr>
          <p:cNvPr id="54353" name="Title 1"/>
          <p:cNvSpPr>
            <a:spLocks noGrp="1"/>
          </p:cNvSpPr>
          <p:nvPr>
            <p:ph type="title"/>
          </p:nvPr>
        </p:nvSpPr>
        <p:spPr/>
        <p:txBody>
          <a:bodyPr/>
          <a:lstStyle/>
          <a:p>
            <a:pPr eaLnBrk="1" hangingPunct="1"/>
            <a:r>
              <a:rPr lang="hu-HU" smtClean="0">
                <a:latin typeface="Arial" charset="0"/>
                <a:cs typeface="Arial" charset="0"/>
              </a:rPr>
              <a:t>Ismerd meg az új</a:t>
            </a:r>
            <a:r>
              <a:rPr lang="en-US" smtClean="0">
                <a:latin typeface="Arial" charset="0"/>
                <a:cs typeface="Arial" charset="0"/>
              </a:rPr>
              <a:t> NexION</a:t>
            </a:r>
            <a:r>
              <a:rPr lang="en-GB" baseline="30000" smtClean="0">
                <a:solidFill>
                  <a:srgbClr val="0055A2"/>
                </a:solidFill>
                <a:latin typeface="Century Gothic" pitchFamily="34" charset="0"/>
                <a:cs typeface="Arial" charset="0"/>
              </a:rPr>
              <a:t>®</a:t>
            </a:r>
            <a:r>
              <a:rPr lang="en-US" smtClean="0">
                <a:latin typeface="Arial" charset="0"/>
                <a:cs typeface="Arial" charset="0"/>
              </a:rPr>
              <a:t> 2000 ICP-MS</a:t>
            </a:r>
            <a:r>
              <a:rPr lang="hu-HU" smtClean="0">
                <a:latin typeface="Arial" charset="0"/>
                <a:cs typeface="Arial" charset="0"/>
              </a:rPr>
              <a:t>-t</a:t>
            </a:r>
            <a:endParaRPr lang="en-US" smtClean="0">
              <a:latin typeface="Arial" charset="0"/>
              <a:cs typeface="Arial" charset="0"/>
            </a:endParaRPr>
          </a:p>
        </p:txBody>
      </p:sp>
      <p:sp>
        <p:nvSpPr>
          <p:cNvPr id="54354" name="Content Placeholder 12"/>
          <p:cNvSpPr>
            <a:spLocks noGrp="1"/>
          </p:cNvSpPr>
          <p:nvPr>
            <p:ph sz="quarter" idx="11"/>
          </p:nvPr>
        </p:nvSpPr>
        <p:spPr>
          <a:xfrm>
            <a:off x="385763" y="1528763"/>
            <a:ext cx="8343900" cy="4567237"/>
          </a:xfrm>
        </p:spPr>
        <p:txBody>
          <a:bodyPr/>
          <a:lstStyle/>
          <a:p>
            <a:pPr eaLnBrk="1" hangingPunct="1">
              <a:lnSpc>
                <a:spcPct val="80000"/>
              </a:lnSpc>
              <a:spcAft>
                <a:spcPts val="1200"/>
              </a:spcAft>
            </a:pPr>
            <a:r>
              <a:rPr lang="en-US" sz="2000" b="1" smtClean="0">
                <a:latin typeface="Century Gothic" pitchFamily="34" charset="0"/>
                <a:cs typeface="Arial" charset="0"/>
              </a:rPr>
              <a:t>Triple Cone Interface (TCI)</a:t>
            </a:r>
            <a:r>
              <a:rPr lang="en-US" sz="2000" smtClean="0">
                <a:latin typeface="Century Gothic" pitchFamily="34" charset="0"/>
                <a:cs typeface="Arial" charset="0"/>
              </a:rPr>
              <a:t> – </a:t>
            </a:r>
            <a:r>
              <a:rPr lang="hu-HU" sz="2000" smtClean="0">
                <a:latin typeface="Century Gothic" pitchFamily="34" charset="0"/>
                <a:cs typeface="Arial" charset="0"/>
              </a:rPr>
              <a:t>ez biztosítja a legtökéletesebben fókuszált ionnyalábot a piacon és ezért nincs részecske kiválás a belső komponenseken.</a:t>
            </a:r>
          </a:p>
          <a:p>
            <a:pPr eaLnBrk="1" hangingPunct="1">
              <a:lnSpc>
                <a:spcPct val="80000"/>
              </a:lnSpc>
              <a:spcAft>
                <a:spcPts val="1200"/>
              </a:spcAft>
            </a:pPr>
            <a:r>
              <a:rPr lang="hu-HU" sz="2000" smtClean="0">
                <a:latin typeface="Century Gothic" pitchFamily="34" charset="0"/>
                <a:cs typeface="Arial" charset="0"/>
              </a:rPr>
              <a:t> </a:t>
            </a:r>
            <a:r>
              <a:rPr lang="hu-HU" sz="1700" smtClean="0">
                <a:latin typeface="Century Gothic" pitchFamily="34" charset="0"/>
                <a:cs typeface="Arial" charset="0"/>
              </a:rPr>
              <a:t>Nincs szükség tisztításra és karbantartásra</a:t>
            </a:r>
            <a:endParaRPr lang="en-US" sz="1700" smtClean="0">
              <a:latin typeface="Century Gothic" pitchFamily="34" charset="0"/>
              <a:cs typeface="Arial" charset="0"/>
            </a:endParaRPr>
          </a:p>
          <a:p>
            <a:pPr eaLnBrk="1" hangingPunct="1">
              <a:lnSpc>
                <a:spcPct val="80000"/>
              </a:lnSpc>
              <a:spcAft>
                <a:spcPts val="1200"/>
              </a:spcAft>
            </a:pPr>
            <a:endParaRPr lang="en-US" sz="2000" b="1" smtClean="0">
              <a:latin typeface="Century Gothic" pitchFamily="34" charset="0"/>
              <a:cs typeface="Arial" charset="0"/>
            </a:endParaRPr>
          </a:p>
          <a:p>
            <a:pPr eaLnBrk="1" hangingPunct="1">
              <a:lnSpc>
                <a:spcPct val="80000"/>
              </a:lnSpc>
              <a:spcAft>
                <a:spcPts val="1200"/>
              </a:spcAft>
            </a:pPr>
            <a:r>
              <a:rPr lang="en-US" sz="2000" b="1" smtClean="0">
                <a:latin typeface="Century Gothic" pitchFamily="34" charset="0"/>
                <a:cs typeface="Arial" charset="0"/>
              </a:rPr>
              <a:t>Quadrupole Ion Deflector (QID)</a:t>
            </a:r>
            <a:r>
              <a:rPr lang="en-US" sz="2000" smtClean="0">
                <a:latin typeface="Century Gothic" pitchFamily="34" charset="0"/>
                <a:cs typeface="Arial" charset="0"/>
              </a:rPr>
              <a:t> – </a:t>
            </a:r>
            <a:r>
              <a:rPr lang="hu-HU" sz="2000" smtClean="0">
                <a:latin typeface="Century Gothic" pitchFamily="34" charset="0"/>
                <a:cs typeface="Arial" charset="0"/>
              </a:rPr>
              <a:t>teljesen eltávolítja a nem ionizált részecskéket bevezetve egy karbantartás mentes cellába</a:t>
            </a:r>
          </a:p>
          <a:p>
            <a:pPr eaLnBrk="1" hangingPunct="1">
              <a:lnSpc>
                <a:spcPct val="80000"/>
              </a:lnSpc>
              <a:spcAft>
                <a:spcPts val="1200"/>
              </a:spcAft>
            </a:pPr>
            <a:r>
              <a:rPr lang="hu-HU" sz="1700" smtClean="0">
                <a:latin typeface="Century Gothic" pitchFamily="34" charset="0"/>
                <a:cs typeface="Arial" charset="0"/>
              </a:rPr>
              <a:t>Maximális elemzési sebességet és ezzel termelékenységet biztosít</a:t>
            </a:r>
            <a:endParaRPr lang="en-US" sz="1700" smtClean="0">
              <a:latin typeface="Century Gothic" pitchFamily="34" charset="0"/>
              <a:cs typeface="Arial" charset="0"/>
            </a:endParaRPr>
          </a:p>
          <a:p>
            <a:pPr eaLnBrk="1" hangingPunct="1">
              <a:lnSpc>
                <a:spcPct val="80000"/>
              </a:lnSpc>
              <a:spcAft>
                <a:spcPts val="1200"/>
              </a:spcAft>
            </a:pPr>
            <a:endParaRPr lang="en-US" sz="2000" b="1" smtClean="0">
              <a:latin typeface="Century Gothic" pitchFamily="34" charset="0"/>
              <a:cs typeface="Arial" charset="0"/>
            </a:endParaRPr>
          </a:p>
          <a:p>
            <a:pPr eaLnBrk="1" hangingPunct="1">
              <a:lnSpc>
                <a:spcPct val="80000"/>
              </a:lnSpc>
              <a:spcAft>
                <a:spcPts val="1200"/>
              </a:spcAft>
            </a:pPr>
            <a:r>
              <a:rPr lang="en-US" sz="2000" b="1" smtClean="0">
                <a:latin typeface="Century Gothic" pitchFamily="34" charset="0"/>
                <a:cs typeface="Arial" charset="0"/>
              </a:rPr>
              <a:t>TCI+QID </a:t>
            </a:r>
            <a:r>
              <a:rPr lang="en-US" sz="2000" smtClean="0">
                <a:latin typeface="Century Gothic" pitchFamily="34" charset="0"/>
                <a:cs typeface="Arial" charset="0"/>
              </a:rPr>
              <a:t>– </a:t>
            </a:r>
            <a:r>
              <a:rPr lang="hu-HU" sz="2000" smtClean="0">
                <a:latin typeface="Century Gothic" pitchFamily="34" charset="0"/>
                <a:cs typeface="Arial" charset="0"/>
              </a:rPr>
              <a:t>ez a szabadalmaztatott kombináció olyan hatékonyan vezeti és fókuszálja az ionnyalábot, hogy a </a:t>
            </a:r>
            <a:r>
              <a:rPr lang="en-US" sz="2000" smtClean="0">
                <a:latin typeface="Century Gothic" pitchFamily="34" charset="0"/>
                <a:cs typeface="Arial" charset="0"/>
              </a:rPr>
              <a:t>NexION 2000 </a:t>
            </a:r>
            <a:r>
              <a:rPr lang="hu-HU" sz="2000" smtClean="0">
                <a:latin typeface="Century Gothic" pitchFamily="34" charset="0"/>
                <a:cs typeface="Arial" charset="0"/>
              </a:rPr>
              <a:t>cell</a:t>
            </a:r>
            <a:r>
              <a:rPr lang="en-US" sz="2000" smtClean="0">
                <a:latin typeface="Century Gothic" pitchFamily="34" charset="0"/>
                <a:cs typeface="Arial" charset="0"/>
              </a:rPr>
              <a:t>a </a:t>
            </a:r>
            <a:r>
              <a:rPr lang="hu-HU" sz="2000" smtClean="0">
                <a:latin typeface="Century Gothic" pitchFamily="34" charset="0"/>
                <a:cs typeface="Arial" charset="0"/>
              </a:rPr>
              <a:t>nem igényel tisztítást vagy cserét</a:t>
            </a:r>
            <a:endParaRPr lang="en-US" sz="2000" smtClean="0">
              <a:latin typeface="Century Gothic" pitchFamily="34" charset="0"/>
              <a:cs typeface="Arial" charset="0"/>
            </a:endParaRPr>
          </a:p>
          <a:p>
            <a:pPr eaLnBrk="1" hangingPunct="1">
              <a:lnSpc>
                <a:spcPct val="80000"/>
              </a:lnSpc>
              <a:buFont typeface="Lucida Grande"/>
              <a:buNone/>
            </a:pPr>
            <a:endParaRPr lang="en-US" sz="2000" smtClean="0">
              <a:latin typeface="Century Gothic" pitchFamily="34" charset="0"/>
              <a:cs typeface="Arial" charset="0"/>
            </a:endParaRPr>
          </a:p>
          <a:p>
            <a:pPr eaLnBrk="1" hangingPunct="1">
              <a:lnSpc>
                <a:spcPct val="80000"/>
              </a:lnSpc>
              <a:buFont typeface="Lucida Grande"/>
              <a:buNone/>
            </a:pPr>
            <a:endParaRPr lang="en-US" sz="2000" smtClean="0">
              <a:latin typeface="Century Gothic" pitchFamily="34" charset="0"/>
              <a:cs typeface="Arial" charset="0"/>
            </a:endParaRPr>
          </a:p>
          <a:p>
            <a:pPr eaLnBrk="1" hangingPunct="1">
              <a:lnSpc>
                <a:spcPct val="80000"/>
              </a:lnSpc>
              <a:buFont typeface="Lucida Grande"/>
              <a:buNone/>
            </a:pPr>
            <a:endParaRPr lang="en-US" sz="2000" smtClean="0">
              <a:latin typeface="Century Gothic" pitchFamily="34" charset="0"/>
              <a:cs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204" name="Object 100"/>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47204" name="think-cell Slide" r:id="rId5" imgW="360" imgH="360" progId="">
              <p:embed/>
            </p:oleObj>
          </a:graphicData>
        </a:graphic>
      </p:graphicFrame>
      <p:sp>
        <p:nvSpPr>
          <p:cNvPr id="47205" name="Title 1"/>
          <p:cNvSpPr>
            <a:spLocks noGrp="1"/>
          </p:cNvSpPr>
          <p:nvPr>
            <p:ph type="title"/>
          </p:nvPr>
        </p:nvSpPr>
        <p:spPr/>
        <p:txBody>
          <a:bodyPr/>
          <a:lstStyle/>
          <a:p>
            <a:pPr eaLnBrk="1" hangingPunct="1"/>
            <a:r>
              <a:rPr lang="hu-HU" smtClean="0">
                <a:latin typeface="Arial" charset="0"/>
                <a:cs typeface="Arial" charset="0"/>
              </a:rPr>
              <a:t>Ismerd meg az új</a:t>
            </a:r>
            <a:r>
              <a:rPr lang="en-US" smtClean="0">
                <a:latin typeface="Arial" charset="0"/>
                <a:cs typeface="Arial" charset="0"/>
              </a:rPr>
              <a:t> NexION</a:t>
            </a:r>
            <a:r>
              <a:rPr lang="en-GB" baseline="30000" smtClean="0">
                <a:solidFill>
                  <a:srgbClr val="0055A2"/>
                </a:solidFill>
                <a:latin typeface="Century Gothic" pitchFamily="34" charset="0"/>
                <a:cs typeface="Arial" charset="0"/>
              </a:rPr>
              <a:t>®</a:t>
            </a:r>
            <a:r>
              <a:rPr lang="en-US" smtClean="0">
                <a:latin typeface="Arial" charset="0"/>
                <a:cs typeface="Arial" charset="0"/>
              </a:rPr>
              <a:t> 2000 ICP-MS</a:t>
            </a:r>
            <a:r>
              <a:rPr lang="hu-HU" smtClean="0">
                <a:latin typeface="Arial" charset="0"/>
                <a:cs typeface="Arial" charset="0"/>
              </a:rPr>
              <a:t>-t</a:t>
            </a:r>
            <a:endParaRPr lang="en-US" smtClean="0">
              <a:latin typeface="Arial" charset="0"/>
              <a:cs typeface="Arial" charset="0"/>
            </a:endParaRPr>
          </a:p>
        </p:txBody>
      </p:sp>
      <p:pic>
        <p:nvPicPr>
          <p:cNvPr id="47206" name="Picture 5"/>
          <p:cNvPicPr>
            <a:picLocks noChangeAspect="1"/>
          </p:cNvPicPr>
          <p:nvPr/>
        </p:nvPicPr>
        <p:blipFill>
          <a:blip r:embed="rId6"/>
          <a:srcRect b="2574"/>
          <a:stretch>
            <a:fillRect/>
          </a:stretch>
        </p:blipFill>
        <p:spPr bwMode="auto">
          <a:xfrm>
            <a:off x="0" y="2690813"/>
            <a:ext cx="9144000" cy="3557587"/>
          </a:xfrm>
          <a:prstGeom prst="rect">
            <a:avLst/>
          </a:prstGeom>
          <a:noFill/>
          <a:ln w="9525">
            <a:noFill/>
            <a:miter lim="800000"/>
            <a:headEnd/>
            <a:tailEnd/>
          </a:ln>
        </p:spPr>
      </p:pic>
      <p:sp>
        <p:nvSpPr>
          <p:cNvPr id="7" name="TextBox 6"/>
          <p:cNvSpPr txBox="1"/>
          <p:nvPr/>
        </p:nvSpPr>
        <p:spPr>
          <a:xfrm>
            <a:off x="533400" y="1447800"/>
            <a:ext cx="8077200" cy="762000"/>
          </a:xfrm>
          <a:prstGeom prst="rect">
            <a:avLst/>
          </a:prstGeom>
          <a:noFill/>
        </p:spPr>
        <p:txBody>
          <a:bodyPr>
            <a:spAutoFit/>
          </a:bodyPr>
          <a:lstStyle/>
          <a:p>
            <a:r>
              <a:rPr lang="hu-HU" sz="2200">
                <a:solidFill>
                  <a:srgbClr val="131313"/>
                </a:solidFill>
                <a:latin typeface="Arial" charset="0"/>
              </a:rPr>
              <a:t>Nincs lerakódás az optikai úton</a:t>
            </a:r>
            <a:r>
              <a:rPr lang="en-US" sz="2200">
                <a:solidFill>
                  <a:srgbClr val="131313"/>
                </a:solidFill>
                <a:latin typeface="Arial" charset="0"/>
              </a:rPr>
              <a:t>– </a:t>
            </a:r>
            <a:r>
              <a:rPr lang="hu-HU" sz="2200">
                <a:solidFill>
                  <a:srgbClr val="131313"/>
                </a:solidFill>
                <a:latin typeface="Arial" charset="0"/>
              </a:rPr>
              <a:t>nincs szükség a kónuszok mögötti tisztításra, karbantartásra</a:t>
            </a:r>
            <a:r>
              <a:rPr lang="en-US" sz="2200">
                <a:solidFill>
                  <a:srgbClr val="131313"/>
                </a:solidFill>
                <a:latin typeface="Arial" charset="0"/>
              </a:rPr>
              <a:t>.</a:t>
            </a:r>
            <a:r>
              <a:rPr lang="hu-HU" sz="2200">
                <a:solidFill>
                  <a:srgbClr val="131313"/>
                </a:solidFill>
                <a:latin typeface="Arial" charset="0"/>
              </a:rPr>
              <a:t> </a:t>
            </a:r>
            <a:endParaRPr lang="en-US" sz="2200">
              <a:solidFill>
                <a:srgbClr val="131313"/>
              </a:solidFill>
              <a:latin typeface="Arial" charset="0"/>
            </a:endParaRPr>
          </a:p>
        </p:txBody>
      </p:sp>
      <p:sp>
        <p:nvSpPr>
          <p:cNvPr id="47210" name="Text Box 106"/>
          <p:cNvSpPr txBox="1">
            <a:spLocks noChangeArrowheads="1"/>
          </p:cNvSpPr>
          <p:nvPr/>
        </p:nvSpPr>
        <p:spPr bwMode="auto">
          <a:xfrm>
            <a:off x="5257800" y="5851525"/>
            <a:ext cx="2836863" cy="396875"/>
          </a:xfrm>
          <a:prstGeom prst="rect">
            <a:avLst/>
          </a:prstGeom>
          <a:noFill/>
          <a:ln w="9525">
            <a:noFill/>
            <a:miter lim="800000"/>
            <a:headEnd/>
            <a:tailEnd/>
          </a:ln>
          <a:effectLst/>
        </p:spPr>
        <p:txBody>
          <a:bodyPr wrap="none">
            <a:spAutoFit/>
          </a:bodyPr>
          <a:lstStyle/>
          <a:p>
            <a:r>
              <a:rPr lang="en-US" sz="2000">
                <a:solidFill>
                  <a:srgbClr val="F9B130"/>
                </a:solidFill>
              </a:rPr>
              <a:t>Kvadrupól Ion Deflektor</a:t>
            </a:r>
          </a:p>
        </p:txBody>
      </p:sp>
      <p:sp>
        <p:nvSpPr>
          <p:cNvPr id="47211" name="Text Box 107"/>
          <p:cNvSpPr txBox="1">
            <a:spLocks noChangeArrowheads="1"/>
          </p:cNvSpPr>
          <p:nvPr/>
        </p:nvSpPr>
        <p:spPr bwMode="auto">
          <a:xfrm>
            <a:off x="3019425" y="5599113"/>
            <a:ext cx="1863725" cy="701675"/>
          </a:xfrm>
          <a:prstGeom prst="rect">
            <a:avLst/>
          </a:prstGeom>
          <a:noFill/>
          <a:ln w="9525">
            <a:noFill/>
            <a:miter lim="800000"/>
            <a:headEnd/>
            <a:tailEnd/>
          </a:ln>
          <a:effectLst/>
        </p:spPr>
        <p:txBody>
          <a:bodyPr wrap="none">
            <a:spAutoFit/>
          </a:bodyPr>
          <a:lstStyle/>
          <a:p>
            <a:pPr algn="ctr"/>
            <a:r>
              <a:rPr lang="en-US" sz="2000">
                <a:solidFill>
                  <a:srgbClr val="F9B130"/>
                </a:solidFill>
              </a:rPr>
              <a:t>Három Kónusz</a:t>
            </a:r>
          </a:p>
          <a:p>
            <a:pPr algn="ctr"/>
            <a:r>
              <a:rPr lang="en-US" sz="2000">
                <a:solidFill>
                  <a:srgbClr val="F9B130"/>
                </a:solidFill>
              </a:rPr>
              <a:t>Interfész</a:t>
            </a:r>
          </a:p>
        </p:txBody>
      </p:sp>
      <p:sp>
        <p:nvSpPr>
          <p:cNvPr id="47212" name="Text Box 108"/>
          <p:cNvSpPr txBox="1">
            <a:spLocks noChangeArrowheads="1"/>
          </p:cNvSpPr>
          <p:nvPr/>
        </p:nvSpPr>
        <p:spPr bwMode="auto">
          <a:xfrm>
            <a:off x="1371600" y="2803525"/>
            <a:ext cx="2187575" cy="701675"/>
          </a:xfrm>
          <a:prstGeom prst="rect">
            <a:avLst/>
          </a:prstGeom>
          <a:noFill/>
          <a:ln w="9525">
            <a:noFill/>
            <a:miter lim="800000"/>
            <a:headEnd/>
            <a:tailEnd/>
          </a:ln>
          <a:effectLst/>
        </p:spPr>
        <p:txBody>
          <a:bodyPr wrap="none">
            <a:spAutoFit/>
          </a:bodyPr>
          <a:lstStyle/>
          <a:p>
            <a:r>
              <a:rPr lang="en-US" sz="2000">
                <a:solidFill>
                  <a:srgbClr val="F9B130"/>
                </a:solidFill>
              </a:rPr>
              <a:t>34Mhz-es plazma</a:t>
            </a:r>
          </a:p>
          <a:p>
            <a:r>
              <a:rPr lang="en-US" sz="2000">
                <a:solidFill>
                  <a:srgbClr val="F9B130"/>
                </a:solidFill>
              </a:rPr>
              <a:t> ion forrás</a:t>
            </a:r>
          </a:p>
        </p:txBody>
      </p:sp>
      <p:sp>
        <p:nvSpPr>
          <p:cNvPr id="47213" name="Line 109"/>
          <p:cNvSpPr>
            <a:spLocks noChangeShapeType="1"/>
          </p:cNvSpPr>
          <p:nvPr/>
        </p:nvSpPr>
        <p:spPr bwMode="auto">
          <a:xfrm>
            <a:off x="2667000" y="3276600"/>
            <a:ext cx="228600" cy="1219200"/>
          </a:xfrm>
          <a:prstGeom prst="line">
            <a:avLst/>
          </a:prstGeom>
          <a:noFill/>
          <a:ln w="38100">
            <a:solidFill>
              <a:srgbClr val="F9B130"/>
            </a:solidFill>
            <a:round/>
            <a:headEnd/>
            <a:tailEnd type="triangle" w="med" len="med"/>
          </a:ln>
          <a:effectLst/>
        </p:spPr>
        <p:txBody>
          <a:bodyPr/>
          <a:lstStyle/>
          <a:p>
            <a:endParaRPr lang="en-US"/>
          </a:p>
        </p:txBody>
      </p:sp>
      <p:sp>
        <p:nvSpPr>
          <p:cNvPr id="47214" name="Text Box 110"/>
          <p:cNvSpPr txBox="1">
            <a:spLocks noChangeArrowheads="1"/>
          </p:cNvSpPr>
          <p:nvPr/>
        </p:nvSpPr>
        <p:spPr bwMode="auto">
          <a:xfrm>
            <a:off x="909638" y="5867400"/>
            <a:ext cx="2062162" cy="396875"/>
          </a:xfrm>
          <a:prstGeom prst="rect">
            <a:avLst/>
          </a:prstGeom>
          <a:noFill/>
          <a:ln w="9525">
            <a:noFill/>
            <a:miter lim="800000"/>
            <a:headEnd/>
            <a:tailEnd/>
          </a:ln>
          <a:effectLst/>
        </p:spPr>
        <p:txBody>
          <a:bodyPr wrap="none">
            <a:spAutoFit/>
          </a:bodyPr>
          <a:lstStyle/>
          <a:p>
            <a:r>
              <a:rPr lang="en-US" sz="2000">
                <a:solidFill>
                  <a:srgbClr val="F9B130"/>
                </a:solidFill>
              </a:rPr>
              <a:t>LumiCoil tekercs</a:t>
            </a:r>
          </a:p>
        </p:txBody>
      </p:sp>
      <p:sp>
        <p:nvSpPr>
          <p:cNvPr id="47215" name="Text Box 111"/>
          <p:cNvSpPr txBox="1">
            <a:spLocks noChangeArrowheads="1"/>
          </p:cNvSpPr>
          <p:nvPr/>
        </p:nvSpPr>
        <p:spPr bwMode="auto">
          <a:xfrm>
            <a:off x="7799388" y="3668713"/>
            <a:ext cx="1454150" cy="701675"/>
          </a:xfrm>
          <a:prstGeom prst="rect">
            <a:avLst/>
          </a:prstGeom>
          <a:noFill/>
          <a:ln w="9525">
            <a:noFill/>
            <a:miter lim="800000"/>
            <a:headEnd/>
            <a:tailEnd/>
          </a:ln>
          <a:effectLst/>
        </p:spPr>
        <p:txBody>
          <a:bodyPr wrap="none">
            <a:spAutoFit/>
          </a:bodyPr>
          <a:lstStyle/>
          <a:p>
            <a:r>
              <a:rPr lang="en-US" sz="2000">
                <a:solidFill>
                  <a:srgbClr val="F9B130"/>
                </a:solidFill>
              </a:rPr>
              <a:t>Semleges </a:t>
            </a:r>
          </a:p>
          <a:p>
            <a:r>
              <a:rPr lang="en-US" sz="2000">
                <a:solidFill>
                  <a:srgbClr val="F9B130"/>
                </a:solidFill>
              </a:rPr>
              <a:t>részecskék</a:t>
            </a:r>
          </a:p>
        </p:txBody>
      </p:sp>
      <p:sp>
        <p:nvSpPr>
          <p:cNvPr id="47216" name="Line 112"/>
          <p:cNvSpPr>
            <a:spLocks noChangeShapeType="1"/>
          </p:cNvSpPr>
          <p:nvPr/>
        </p:nvSpPr>
        <p:spPr bwMode="auto">
          <a:xfrm flipV="1">
            <a:off x="7086600" y="4038600"/>
            <a:ext cx="838200" cy="457200"/>
          </a:xfrm>
          <a:prstGeom prst="line">
            <a:avLst/>
          </a:prstGeom>
          <a:noFill/>
          <a:ln w="38100">
            <a:solidFill>
              <a:srgbClr val="F9B130"/>
            </a:solidFill>
            <a:round/>
            <a:headEnd type="triangle" w="med" len="med"/>
            <a:tailEnd/>
          </a:ln>
          <a:effectLst/>
        </p:spPr>
        <p:txBody>
          <a:bodyPr/>
          <a:lstStyle/>
          <a:p>
            <a:endParaRPr lang="en-US"/>
          </a:p>
        </p:txBody>
      </p:sp>
      <p:sp>
        <p:nvSpPr>
          <p:cNvPr id="47217" name="Text Box 113"/>
          <p:cNvSpPr txBox="1">
            <a:spLocks noChangeArrowheads="1"/>
          </p:cNvSpPr>
          <p:nvPr/>
        </p:nvSpPr>
        <p:spPr bwMode="auto">
          <a:xfrm>
            <a:off x="7462838" y="3084513"/>
            <a:ext cx="1285875" cy="396875"/>
          </a:xfrm>
          <a:prstGeom prst="rect">
            <a:avLst/>
          </a:prstGeom>
          <a:noFill/>
          <a:ln w="9525">
            <a:noFill/>
            <a:miter lim="800000"/>
            <a:headEnd/>
            <a:tailEnd/>
          </a:ln>
          <a:effectLst/>
        </p:spPr>
        <p:txBody>
          <a:bodyPr wrap="none">
            <a:spAutoFit/>
          </a:bodyPr>
          <a:lstStyle/>
          <a:p>
            <a:r>
              <a:rPr lang="en-US" sz="2000">
                <a:solidFill>
                  <a:srgbClr val="F9B130"/>
                </a:solidFill>
              </a:rPr>
              <a:t>Ionnyaláb</a:t>
            </a:r>
          </a:p>
        </p:txBody>
      </p:sp>
      <p:sp>
        <p:nvSpPr>
          <p:cNvPr id="47218" name="Line 114"/>
          <p:cNvSpPr>
            <a:spLocks noChangeShapeType="1"/>
          </p:cNvSpPr>
          <p:nvPr/>
        </p:nvSpPr>
        <p:spPr bwMode="auto">
          <a:xfrm flipV="1">
            <a:off x="6553200" y="3429000"/>
            <a:ext cx="1219200" cy="533400"/>
          </a:xfrm>
          <a:prstGeom prst="line">
            <a:avLst/>
          </a:prstGeom>
          <a:noFill/>
          <a:ln w="38100">
            <a:solidFill>
              <a:srgbClr val="F9B130"/>
            </a:solidFill>
            <a:round/>
            <a:headEnd type="triangle" w="med" len="med"/>
            <a:tailEnd/>
          </a:ln>
          <a:effectLst/>
        </p:spPr>
        <p:txBody>
          <a:bodyPr/>
          <a:lstStyle/>
          <a:p>
            <a:endParaRPr lang="en-US"/>
          </a:p>
        </p:txBody>
      </p:sp>
      <p:sp>
        <p:nvSpPr>
          <p:cNvPr id="47219" name="Text Box 115"/>
          <p:cNvSpPr txBox="1">
            <a:spLocks noChangeArrowheads="1"/>
          </p:cNvSpPr>
          <p:nvPr/>
        </p:nvSpPr>
        <p:spPr bwMode="auto">
          <a:xfrm>
            <a:off x="6788150" y="2613025"/>
            <a:ext cx="765175" cy="396875"/>
          </a:xfrm>
          <a:prstGeom prst="rect">
            <a:avLst/>
          </a:prstGeom>
          <a:noFill/>
          <a:ln w="9525">
            <a:noFill/>
            <a:miter lim="800000"/>
            <a:headEnd/>
            <a:tailEnd/>
          </a:ln>
          <a:effectLst/>
        </p:spPr>
        <p:txBody>
          <a:bodyPr wrap="none">
            <a:spAutoFit/>
          </a:bodyPr>
          <a:lstStyle/>
          <a:p>
            <a:r>
              <a:rPr lang="en-US" sz="2000">
                <a:solidFill>
                  <a:srgbClr val="F9B130"/>
                </a:solidFill>
              </a:rPr>
              <a:t>Cella</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5586"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835586" name="think-cell Slide" r:id="rId5" imgW="360" imgH="360" progId="">
              <p:embed/>
            </p:oleObj>
          </a:graphicData>
        </a:graphic>
      </p:graphicFrame>
      <p:sp>
        <p:nvSpPr>
          <p:cNvPr id="835587" name="Title 1"/>
          <p:cNvSpPr>
            <a:spLocks noGrp="1"/>
          </p:cNvSpPr>
          <p:nvPr>
            <p:ph type="title" idx="4294967295"/>
          </p:nvPr>
        </p:nvSpPr>
        <p:spPr/>
        <p:txBody>
          <a:bodyPr/>
          <a:lstStyle/>
          <a:p>
            <a:pPr>
              <a:buFont typeface="Lucida Grande"/>
              <a:buNone/>
            </a:pPr>
            <a:r>
              <a:rPr lang="en-US" smtClean="0">
                <a:latin typeface="Arial" charset="0"/>
                <a:cs typeface="Arial" charset="0"/>
              </a:rPr>
              <a:t>NexION</a:t>
            </a:r>
            <a:r>
              <a:rPr lang="en-GB" baseline="30000" smtClean="0">
                <a:solidFill>
                  <a:srgbClr val="0055A2"/>
                </a:solidFill>
                <a:latin typeface="Century Gothic" pitchFamily="34" charset="0"/>
                <a:cs typeface="Arial" charset="0"/>
              </a:rPr>
              <a:t>®</a:t>
            </a:r>
            <a:r>
              <a:rPr lang="en-US" smtClean="0">
                <a:latin typeface="Arial" charset="0"/>
                <a:cs typeface="Arial" charset="0"/>
              </a:rPr>
              <a:t> 2000 ICP-MS – Új fejlesztések</a:t>
            </a:r>
          </a:p>
        </p:txBody>
      </p:sp>
      <p:sp>
        <p:nvSpPr>
          <p:cNvPr id="835588" name="Content Placeholder 12"/>
          <p:cNvSpPr>
            <a:spLocks noGrp="1"/>
          </p:cNvSpPr>
          <p:nvPr>
            <p:ph sz="quarter" idx="4294967295"/>
          </p:nvPr>
        </p:nvSpPr>
        <p:spPr>
          <a:xfrm>
            <a:off x="381000" y="1524000"/>
            <a:ext cx="8343900" cy="4033838"/>
          </a:xfrm>
        </p:spPr>
        <p:txBody>
          <a:bodyPr/>
          <a:lstStyle/>
          <a:p>
            <a:pPr eaLnBrk="1" hangingPunct="1">
              <a:spcAft>
                <a:spcPts val="1200"/>
              </a:spcAft>
            </a:pPr>
            <a:r>
              <a:rPr lang="en-US" sz="2400" b="1" smtClean="0">
                <a:latin typeface="Century Gothic" pitchFamily="34" charset="0"/>
                <a:cs typeface="Arial" charset="0"/>
              </a:rPr>
              <a:t>Három gáz csatornás univerzális cella </a:t>
            </a:r>
            <a:r>
              <a:rPr lang="en-US" sz="2400" smtClean="0">
                <a:latin typeface="Century Gothic" pitchFamily="34" charset="0"/>
                <a:cs typeface="Arial" charset="0"/>
              </a:rPr>
              <a:t>– bármely</a:t>
            </a:r>
            <a:r>
              <a:rPr lang="hu-HU" sz="2400" smtClean="0">
                <a:latin typeface="Century Gothic" pitchFamily="34" charset="0"/>
                <a:cs typeface="Arial" charset="0"/>
              </a:rPr>
              <a:t> </a:t>
            </a:r>
            <a:r>
              <a:rPr lang="en-US" sz="2400" smtClean="0">
                <a:latin typeface="Century Gothic" pitchFamily="34" charset="0"/>
                <a:cs typeface="Arial" charset="0"/>
              </a:rPr>
              <a:t>alkalmazás bármely cella gázzal üzemeltethető.</a:t>
            </a:r>
          </a:p>
          <a:p>
            <a:pPr lvl="1" eaLnBrk="1" hangingPunct="1">
              <a:spcAft>
                <a:spcPts val="1200"/>
              </a:spcAft>
            </a:pPr>
            <a:r>
              <a:rPr lang="en-US" sz="2000" smtClean="0">
                <a:latin typeface="Century Gothic" pitchFamily="34" charset="0"/>
                <a:cs typeface="Arial" charset="0"/>
              </a:rPr>
              <a:t>Ammónia</a:t>
            </a:r>
          </a:p>
          <a:p>
            <a:pPr lvl="1" eaLnBrk="1" hangingPunct="1">
              <a:spcAft>
                <a:spcPts val="1200"/>
              </a:spcAft>
            </a:pPr>
            <a:r>
              <a:rPr lang="en-US" sz="2000" smtClean="0">
                <a:latin typeface="Century Gothic" pitchFamily="34" charset="0"/>
                <a:cs typeface="Arial" charset="0"/>
              </a:rPr>
              <a:t>Oxigén</a:t>
            </a:r>
          </a:p>
          <a:p>
            <a:pPr lvl="1" eaLnBrk="1" hangingPunct="1">
              <a:spcAft>
                <a:spcPts val="1200"/>
              </a:spcAft>
            </a:pPr>
            <a:r>
              <a:rPr lang="en-US" sz="2000" smtClean="0">
                <a:latin typeface="Century Gothic" pitchFamily="34" charset="0"/>
                <a:cs typeface="Arial" charset="0"/>
              </a:rPr>
              <a:t>Hélium</a:t>
            </a:r>
          </a:p>
          <a:p>
            <a:pPr lvl="1" eaLnBrk="1" hangingPunct="1">
              <a:spcAft>
                <a:spcPts val="1200"/>
              </a:spcAft>
            </a:pPr>
            <a:r>
              <a:rPr lang="en-US" sz="2000" smtClean="0">
                <a:latin typeface="Century Gothic" pitchFamily="34" charset="0"/>
                <a:cs typeface="Arial" charset="0"/>
              </a:rPr>
              <a:t>Metán</a:t>
            </a:r>
          </a:p>
          <a:p>
            <a:pPr lvl="1" eaLnBrk="1" hangingPunct="1">
              <a:spcAft>
                <a:spcPts val="1200"/>
              </a:spcAft>
            </a:pPr>
            <a:r>
              <a:rPr lang="en-US" sz="2000" smtClean="0">
                <a:latin typeface="Century Gothic" pitchFamily="34" charset="0"/>
                <a:cs typeface="Arial" charset="0"/>
              </a:rPr>
              <a:t>Szén-dioxid</a:t>
            </a:r>
          </a:p>
          <a:p>
            <a:pPr lvl="1" eaLnBrk="1" hangingPunct="1">
              <a:spcAft>
                <a:spcPts val="1200"/>
              </a:spcAft>
            </a:pPr>
            <a:r>
              <a:rPr lang="en-US" sz="2000" smtClean="0">
                <a:latin typeface="Century Gothic" pitchFamily="34" charset="0"/>
                <a:cs typeface="Arial" charset="0"/>
              </a:rPr>
              <a:t>Argon</a:t>
            </a:r>
            <a:r>
              <a:rPr lang="hu-HU" sz="2000" smtClean="0">
                <a:latin typeface="Century Gothic" pitchFamily="34" charset="0"/>
                <a:cs typeface="Arial" charset="0"/>
              </a:rPr>
              <a:t> </a:t>
            </a:r>
            <a:endParaRPr lang="en-US" sz="2000" smtClean="0">
              <a:latin typeface="Century Gothic" pitchFamily="34" charset="0"/>
              <a:cs typeface="Arial" charset="0"/>
            </a:endParaRPr>
          </a:p>
          <a:p>
            <a:pPr eaLnBrk="1" hangingPunct="1">
              <a:spcAft>
                <a:spcPts val="1200"/>
              </a:spcAft>
            </a:pPr>
            <a:endParaRPr lang="en-US" sz="2400" smtClean="0">
              <a:latin typeface="Century Gothic" pitchFamily="34" charset="0"/>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825" name="Object 153"/>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28825" name="think-cell Slide" r:id="rId4" imgW="360" imgH="360" progId="">
              <p:embed/>
            </p:oleObj>
          </a:graphicData>
        </a:graphic>
      </p:graphicFrame>
      <p:sp>
        <p:nvSpPr>
          <p:cNvPr id="51" name="Line 7"/>
          <p:cNvSpPr>
            <a:spLocks noChangeShapeType="1"/>
          </p:cNvSpPr>
          <p:nvPr/>
        </p:nvSpPr>
        <p:spPr bwMode="auto">
          <a:xfrm>
            <a:off x="5486400" y="3668713"/>
            <a:ext cx="838200" cy="1609725"/>
          </a:xfrm>
          <a:prstGeom prst="line">
            <a:avLst/>
          </a:prstGeom>
          <a:noFill/>
          <a:ln w="3175" cmpd="sng">
            <a:solidFill>
              <a:schemeClr val="bg1">
                <a:lumMod val="85000"/>
              </a:schemeClr>
            </a:solidFill>
            <a:miter lim="800000"/>
            <a:headEnd/>
            <a:tailEnd/>
          </a:ln>
          <a:extLst/>
        </p:spPr>
        <p:txBody>
          <a:bodyPr lIns="0" tIns="0" rIns="0" bIns="0"/>
          <a:lstStyle/>
          <a:p>
            <a:pPr algn="ctr">
              <a:defRPr/>
            </a:pPr>
            <a:endParaRPr lang="en-US" sz="1400">
              <a:latin typeface="Roboto Light"/>
              <a:ea typeface="ヒラギノ角ゴ ProN W3" charset="0"/>
              <a:cs typeface="ヒラギノ角ゴ ProN W3" charset="0"/>
              <a:sym typeface="Gill Sans" charset="0"/>
            </a:endParaRPr>
          </a:p>
        </p:txBody>
      </p:sp>
      <p:sp>
        <p:nvSpPr>
          <p:cNvPr id="48" name="Line 4"/>
          <p:cNvSpPr>
            <a:spLocks noChangeShapeType="1"/>
          </p:cNvSpPr>
          <p:nvPr/>
        </p:nvSpPr>
        <p:spPr bwMode="auto">
          <a:xfrm rot="10800000" flipH="1">
            <a:off x="5367338" y="2000250"/>
            <a:ext cx="1831975" cy="1679575"/>
          </a:xfrm>
          <a:prstGeom prst="line">
            <a:avLst/>
          </a:prstGeom>
          <a:noFill/>
          <a:ln w="3175" cmpd="sng">
            <a:solidFill>
              <a:schemeClr val="bg1">
                <a:lumMod val="85000"/>
              </a:schemeClr>
            </a:solidFill>
            <a:miter lim="800000"/>
            <a:headEnd/>
            <a:tailEnd/>
          </a:ln>
          <a:extLst/>
        </p:spPr>
        <p:txBody>
          <a:bodyPr lIns="0" tIns="0" rIns="0" bIns="0"/>
          <a:lstStyle/>
          <a:p>
            <a:pPr algn="ctr">
              <a:defRPr/>
            </a:pPr>
            <a:endParaRPr lang="en-US" sz="1400">
              <a:latin typeface="Roboto Light"/>
              <a:ea typeface="ヒラギノ角ゴ ProN W3" charset="0"/>
              <a:cs typeface="ヒラギノ角ゴ ProN W3" charset="0"/>
              <a:sym typeface="Gill Sans" charset="0"/>
            </a:endParaRPr>
          </a:p>
        </p:txBody>
      </p:sp>
      <p:sp>
        <p:nvSpPr>
          <p:cNvPr id="49" name="Line 5"/>
          <p:cNvSpPr>
            <a:spLocks noChangeShapeType="1"/>
          </p:cNvSpPr>
          <p:nvPr/>
        </p:nvSpPr>
        <p:spPr bwMode="auto">
          <a:xfrm rot="10800000" flipH="1">
            <a:off x="5360988" y="2886075"/>
            <a:ext cx="2338387" cy="790575"/>
          </a:xfrm>
          <a:prstGeom prst="line">
            <a:avLst/>
          </a:prstGeom>
          <a:noFill/>
          <a:ln w="3175" cmpd="sng">
            <a:solidFill>
              <a:schemeClr val="bg1">
                <a:lumMod val="85000"/>
              </a:schemeClr>
            </a:solidFill>
            <a:miter lim="800000"/>
            <a:headEnd/>
            <a:tailEnd/>
          </a:ln>
          <a:extLst/>
        </p:spPr>
        <p:txBody>
          <a:bodyPr lIns="0" tIns="0" rIns="0" bIns="0"/>
          <a:lstStyle/>
          <a:p>
            <a:pPr algn="ctr">
              <a:defRPr/>
            </a:pPr>
            <a:endParaRPr lang="en-US" sz="1400">
              <a:latin typeface="Roboto Light"/>
              <a:ea typeface="ヒラギノ角ゴ ProN W3" charset="0"/>
              <a:cs typeface="ヒラギノ角ゴ ProN W3" charset="0"/>
              <a:sym typeface="Gill Sans" charset="0"/>
            </a:endParaRPr>
          </a:p>
        </p:txBody>
      </p:sp>
      <p:sp>
        <p:nvSpPr>
          <p:cNvPr id="52" name="Line 6"/>
          <p:cNvSpPr>
            <a:spLocks noChangeShapeType="1"/>
          </p:cNvSpPr>
          <p:nvPr/>
        </p:nvSpPr>
        <p:spPr bwMode="auto">
          <a:xfrm>
            <a:off x="5359400" y="3713163"/>
            <a:ext cx="2311400" cy="303212"/>
          </a:xfrm>
          <a:prstGeom prst="line">
            <a:avLst/>
          </a:prstGeom>
          <a:noFill/>
          <a:ln w="3175" cmpd="sng">
            <a:solidFill>
              <a:schemeClr val="bg1">
                <a:lumMod val="85000"/>
              </a:schemeClr>
            </a:solidFill>
            <a:miter lim="800000"/>
            <a:headEnd/>
            <a:tailEnd/>
          </a:ln>
          <a:extLst/>
        </p:spPr>
        <p:txBody>
          <a:bodyPr lIns="0" tIns="0" rIns="0" bIns="0"/>
          <a:lstStyle/>
          <a:p>
            <a:pPr algn="ctr">
              <a:defRPr/>
            </a:pPr>
            <a:endParaRPr lang="en-US" sz="1400">
              <a:latin typeface="Roboto Light"/>
              <a:ea typeface="ヒラギノ角ゴ ProN W3" charset="0"/>
              <a:cs typeface="ヒラギノ角ゴ ProN W3" charset="0"/>
              <a:sym typeface="Gill Sans" charset="0"/>
            </a:endParaRPr>
          </a:p>
        </p:txBody>
      </p:sp>
      <p:sp>
        <p:nvSpPr>
          <p:cNvPr id="53" name="Line 7"/>
          <p:cNvSpPr>
            <a:spLocks noChangeShapeType="1"/>
          </p:cNvSpPr>
          <p:nvPr/>
        </p:nvSpPr>
        <p:spPr bwMode="auto">
          <a:xfrm>
            <a:off x="5365750" y="3709988"/>
            <a:ext cx="1998663" cy="1200150"/>
          </a:xfrm>
          <a:prstGeom prst="line">
            <a:avLst/>
          </a:prstGeom>
          <a:noFill/>
          <a:ln w="3175" cmpd="sng">
            <a:solidFill>
              <a:schemeClr val="bg1">
                <a:lumMod val="85000"/>
              </a:schemeClr>
            </a:solidFill>
            <a:miter lim="800000"/>
            <a:headEnd/>
            <a:tailEnd/>
          </a:ln>
          <a:extLst/>
        </p:spPr>
        <p:txBody>
          <a:bodyPr lIns="0" tIns="0" rIns="0" bIns="0"/>
          <a:lstStyle/>
          <a:p>
            <a:pPr algn="ctr">
              <a:defRPr/>
            </a:pPr>
            <a:endParaRPr lang="en-US" sz="1400">
              <a:latin typeface="Roboto Light"/>
              <a:ea typeface="ヒラギノ角ゴ ProN W3" charset="0"/>
              <a:cs typeface="ヒラギノ角ゴ ProN W3" charset="0"/>
              <a:sym typeface="Gill Sans" charset="0"/>
            </a:endParaRPr>
          </a:p>
        </p:txBody>
      </p:sp>
      <p:sp>
        <p:nvSpPr>
          <p:cNvPr id="55" name="Oval 8"/>
          <p:cNvSpPr>
            <a:spLocks/>
          </p:cNvSpPr>
          <p:nvPr/>
        </p:nvSpPr>
        <p:spPr bwMode="auto">
          <a:xfrm>
            <a:off x="4721225" y="3038475"/>
            <a:ext cx="1308100" cy="1309688"/>
          </a:xfrm>
          <a:prstGeom prst="ellipse">
            <a:avLst/>
          </a:prstGeom>
          <a:solidFill>
            <a:schemeClr val="accent1"/>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defRPr/>
            </a:pPr>
            <a:endParaRPr lang="en-US" sz="1400" dirty="0">
              <a:solidFill>
                <a:srgbClr val="1A1A1A"/>
              </a:solidFill>
              <a:latin typeface="Roboto Light"/>
              <a:ea typeface="Roboto Light"/>
              <a:cs typeface="Roboto Light"/>
              <a:sym typeface="Source Sans Pro Semibold" charset="0"/>
            </a:endParaRPr>
          </a:p>
        </p:txBody>
      </p:sp>
      <p:sp>
        <p:nvSpPr>
          <p:cNvPr id="28832" name="Rectangle 86"/>
          <p:cNvSpPr>
            <a:spLocks noChangeArrowheads="1"/>
          </p:cNvSpPr>
          <p:nvPr/>
        </p:nvSpPr>
        <p:spPr bwMode="auto">
          <a:xfrm>
            <a:off x="3081338" y="3109913"/>
            <a:ext cx="1185862" cy="784225"/>
          </a:xfrm>
          <a:prstGeom prst="rect">
            <a:avLst/>
          </a:prstGeom>
          <a:noFill/>
          <a:ln w="9525">
            <a:noFill/>
            <a:miter lim="800000"/>
            <a:headEnd/>
            <a:tailEnd/>
          </a:ln>
        </p:spPr>
        <p:txBody>
          <a:bodyPr lIns="68584" tIns="34292" rIns="68584" bIns="34292">
            <a:spAutoFit/>
          </a:bodyPr>
          <a:lstStyle/>
          <a:p>
            <a:pPr algn="ctr">
              <a:lnSpc>
                <a:spcPct val="130000"/>
              </a:lnSpc>
            </a:pPr>
            <a:r>
              <a:rPr lang="hu-HU" sz="1200">
                <a:latin typeface="Century Gothic" pitchFamily="34" charset="0"/>
                <a:ea typeface="Open Sans"/>
                <a:cs typeface="Open Sans"/>
              </a:rPr>
              <a:t>Nulla potenciál plazma</a:t>
            </a:r>
            <a:endParaRPr lang="en-US" sz="1200">
              <a:latin typeface="Century Gothic" pitchFamily="34" charset="0"/>
              <a:ea typeface="Open Sans"/>
              <a:cs typeface="Open Sans"/>
            </a:endParaRPr>
          </a:p>
        </p:txBody>
      </p:sp>
      <p:sp>
        <p:nvSpPr>
          <p:cNvPr id="28833" name="Rectangle 87"/>
          <p:cNvSpPr>
            <a:spLocks noChangeArrowheads="1"/>
          </p:cNvSpPr>
          <p:nvPr/>
        </p:nvSpPr>
        <p:spPr bwMode="auto">
          <a:xfrm>
            <a:off x="3125788" y="2851150"/>
            <a:ext cx="1065212" cy="349250"/>
          </a:xfrm>
          <a:prstGeom prst="rect">
            <a:avLst/>
          </a:prstGeom>
          <a:noFill/>
          <a:ln w="9525">
            <a:noFill/>
            <a:miter lim="800000"/>
            <a:headEnd/>
            <a:tailEnd/>
          </a:ln>
        </p:spPr>
        <p:txBody>
          <a:bodyPr wrap="none" lIns="68584" tIns="34292" rIns="68584" bIns="34292">
            <a:spAutoFit/>
          </a:bodyPr>
          <a:lstStyle/>
          <a:p>
            <a:pPr algn="ctr">
              <a:lnSpc>
                <a:spcPct val="130000"/>
              </a:lnSpc>
            </a:pPr>
            <a:r>
              <a:rPr lang="en-US" sz="1400" b="1">
                <a:latin typeface="Century Gothic" pitchFamily="34" charset="0"/>
                <a:ea typeface="Open Sans"/>
                <a:cs typeface="Roboto Regular"/>
              </a:rPr>
              <a:t>PlasmaLok</a:t>
            </a:r>
          </a:p>
        </p:txBody>
      </p:sp>
      <p:sp>
        <p:nvSpPr>
          <p:cNvPr id="28834" name="Rectangle 88"/>
          <p:cNvSpPr>
            <a:spLocks noChangeArrowheads="1"/>
          </p:cNvSpPr>
          <p:nvPr/>
        </p:nvSpPr>
        <p:spPr bwMode="auto">
          <a:xfrm>
            <a:off x="385763" y="3124200"/>
            <a:ext cx="1284287" cy="784225"/>
          </a:xfrm>
          <a:prstGeom prst="rect">
            <a:avLst/>
          </a:prstGeom>
          <a:noFill/>
          <a:ln w="9525">
            <a:noFill/>
            <a:miter lim="800000"/>
            <a:headEnd/>
            <a:tailEnd/>
          </a:ln>
        </p:spPr>
        <p:txBody>
          <a:bodyPr lIns="68584" tIns="34292" rIns="68584" bIns="34292">
            <a:spAutoFit/>
          </a:bodyPr>
          <a:lstStyle/>
          <a:p>
            <a:pPr algn="ctr">
              <a:lnSpc>
                <a:spcPct val="130000"/>
              </a:lnSpc>
            </a:pPr>
            <a:r>
              <a:rPr lang="hu-HU" sz="1200">
                <a:latin typeface="Century Gothic" pitchFamily="34" charset="0"/>
                <a:ea typeface="Open Sans"/>
                <a:cs typeface="Roboto Light"/>
              </a:rPr>
              <a:t>Az első kereskedelmi</a:t>
            </a:r>
            <a:r>
              <a:rPr lang="en-US" sz="1200">
                <a:latin typeface="Century Gothic" pitchFamily="34" charset="0"/>
                <a:ea typeface="Open Sans"/>
                <a:cs typeface="Roboto Light"/>
              </a:rPr>
              <a:t> ICP-MS</a:t>
            </a:r>
          </a:p>
        </p:txBody>
      </p:sp>
      <p:sp>
        <p:nvSpPr>
          <p:cNvPr id="28835" name="Rectangle 89"/>
          <p:cNvSpPr>
            <a:spLocks noChangeArrowheads="1"/>
          </p:cNvSpPr>
          <p:nvPr/>
        </p:nvSpPr>
        <p:spPr bwMode="auto">
          <a:xfrm>
            <a:off x="563563" y="2862263"/>
            <a:ext cx="930275" cy="349250"/>
          </a:xfrm>
          <a:prstGeom prst="rect">
            <a:avLst/>
          </a:prstGeom>
          <a:noFill/>
          <a:ln w="9525">
            <a:noFill/>
            <a:miter lim="800000"/>
            <a:headEnd/>
            <a:tailEnd/>
          </a:ln>
        </p:spPr>
        <p:txBody>
          <a:bodyPr wrap="none" lIns="68584" tIns="34292" rIns="68584" bIns="34292">
            <a:spAutoFit/>
          </a:bodyPr>
          <a:lstStyle/>
          <a:p>
            <a:pPr algn="ctr">
              <a:lnSpc>
                <a:spcPct val="130000"/>
              </a:lnSpc>
            </a:pPr>
            <a:r>
              <a:rPr lang="en-US" sz="1400" b="1">
                <a:latin typeface="Century Gothic" pitchFamily="34" charset="0"/>
                <a:ea typeface="Open Sans"/>
                <a:cs typeface="Roboto Regular"/>
              </a:rPr>
              <a:t>ELAN 250</a:t>
            </a:r>
          </a:p>
        </p:txBody>
      </p:sp>
      <p:sp>
        <p:nvSpPr>
          <p:cNvPr id="28836" name="Freeform 162"/>
          <p:cNvSpPr>
            <a:spLocks noChangeAspect="1" noChangeArrowheads="1"/>
          </p:cNvSpPr>
          <p:nvPr/>
        </p:nvSpPr>
        <p:spPr bwMode="auto">
          <a:xfrm>
            <a:off x="908050" y="2616200"/>
            <a:ext cx="323850" cy="285750"/>
          </a:xfrm>
          <a:custGeom>
            <a:avLst/>
            <a:gdLst>
              <a:gd name="T0" fmla="*/ 2147483647 w 601"/>
              <a:gd name="T1" fmla="*/ 2147483647 h 531"/>
              <a:gd name="T2" fmla="*/ 2147483647 w 601"/>
              <a:gd name="T3" fmla="*/ 2147483647 h 531"/>
              <a:gd name="T4" fmla="*/ 2147483647 w 601"/>
              <a:gd name="T5" fmla="*/ 2147483647 h 531"/>
              <a:gd name="T6" fmla="*/ 0 w 601"/>
              <a:gd name="T7" fmla="*/ 2147483647 h 531"/>
              <a:gd name="T8" fmla="*/ 0 w 601"/>
              <a:gd name="T9" fmla="*/ 2147483647 h 531"/>
              <a:gd name="T10" fmla="*/ 2147483647 w 601"/>
              <a:gd name="T11" fmla="*/ 0 h 531"/>
              <a:gd name="T12" fmla="*/ 2147483647 w 601"/>
              <a:gd name="T13" fmla="*/ 0 h 531"/>
              <a:gd name="T14" fmla="*/ 2147483647 w 601"/>
              <a:gd name="T15" fmla="*/ 2147483647 h 531"/>
              <a:gd name="T16" fmla="*/ 2147483647 w 601"/>
              <a:gd name="T17" fmla="*/ 2147483647 h 531"/>
              <a:gd name="T18" fmla="*/ 2147483647 w 601"/>
              <a:gd name="T19" fmla="*/ 2147483647 h 531"/>
              <a:gd name="T20" fmla="*/ 2147483647 w 601"/>
              <a:gd name="T21" fmla="*/ 2147483647 h 531"/>
              <a:gd name="T22" fmla="*/ 2147483647 w 601"/>
              <a:gd name="T23" fmla="*/ 2147483647 h 531"/>
              <a:gd name="T24" fmla="*/ 2147483647 w 601"/>
              <a:gd name="T25" fmla="*/ 2147483647 h 531"/>
              <a:gd name="T26" fmla="*/ 2147483647 w 601"/>
              <a:gd name="T27" fmla="*/ 2147483647 h 531"/>
              <a:gd name="T28" fmla="*/ 2147483647 w 601"/>
              <a:gd name="T29" fmla="*/ 2147483647 h 531"/>
              <a:gd name="T30" fmla="*/ 2147483647 w 601"/>
              <a:gd name="T31" fmla="*/ 2147483647 h 531"/>
              <a:gd name="T32" fmla="*/ 2147483647 w 601"/>
              <a:gd name="T33" fmla="*/ 2147483647 h 531"/>
              <a:gd name="T34" fmla="*/ 2147483647 w 601"/>
              <a:gd name="T35" fmla="*/ 2147483647 h 531"/>
              <a:gd name="T36" fmla="*/ 2147483647 w 601"/>
              <a:gd name="T37" fmla="*/ 2147483647 h 531"/>
              <a:gd name="T38" fmla="*/ 2147483647 w 601"/>
              <a:gd name="T39" fmla="*/ 2147483647 h 531"/>
              <a:gd name="T40" fmla="*/ 2147483647 w 601"/>
              <a:gd name="T41" fmla="*/ 2147483647 h 531"/>
              <a:gd name="T42" fmla="*/ 2147483647 w 601"/>
              <a:gd name="T43" fmla="*/ 2147483647 h 531"/>
              <a:gd name="T44" fmla="*/ 2147483647 w 601"/>
              <a:gd name="T45" fmla="*/ 2147483647 h 531"/>
              <a:gd name="T46" fmla="*/ 2147483647 w 601"/>
              <a:gd name="T47" fmla="*/ 2147483647 h 531"/>
              <a:gd name="T48" fmla="*/ 2147483647 w 601"/>
              <a:gd name="T49" fmla="*/ 2147483647 h 531"/>
              <a:gd name="T50" fmla="*/ 2147483647 w 601"/>
              <a:gd name="T51" fmla="*/ 2147483647 h 531"/>
              <a:gd name="T52" fmla="*/ 2147483647 w 601"/>
              <a:gd name="T53" fmla="*/ 2147483647 h 531"/>
              <a:gd name="T54" fmla="*/ 2147483647 w 601"/>
              <a:gd name="T55" fmla="*/ 2147483647 h 531"/>
              <a:gd name="T56" fmla="*/ 2147483647 w 601"/>
              <a:gd name="T57" fmla="*/ 2147483647 h 531"/>
              <a:gd name="T58" fmla="*/ 2147483647 w 601"/>
              <a:gd name="T59" fmla="*/ 2147483647 h 531"/>
              <a:gd name="T60" fmla="*/ 2147483647 w 601"/>
              <a:gd name="T61" fmla="*/ 2147483647 h 531"/>
              <a:gd name="T62" fmla="*/ 2147483647 w 601"/>
              <a:gd name="T63" fmla="*/ 2147483647 h 531"/>
              <a:gd name="T64" fmla="*/ 2147483647 w 601"/>
              <a:gd name="T65" fmla="*/ 2147483647 h 531"/>
              <a:gd name="T66" fmla="*/ 2147483647 w 601"/>
              <a:gd name="T67" fmla="*/ 2147483647 h 531"/>
              <a:gd name="T68" fmla="*/ 2147483647 w 601"/>
              <a:gd name="T69" fmla="*/ 2147483647 h 531"/>
              <a:gd name="T70" fmla="*/ 2147483647 w 601"/>
              <a:gd name="T71" fmla="*/ 2147483647 h 531"/>
              <a:gd name="T72" fmla="*/ 2147483647 w 601"/>
              <a:gd name="T73" fmla="*/ 2147483647 h 531"/>
              <a:gd name="T74" fmla="*/ 2147483647 w 601"/>
              <a:gd name="T75" fmla="*/ 2147483647 h 531"/>
              <a:gd name="T76" fmla="*/ 2147483647 w 601"/>
              <a:gd name="T77" fmla="*/ 2147483647 h 531"/>
              <a:gd name="T78" fmla="*/ 2147483647 w 601"/>
              <a:gd name="T79" fmla="*/ 2147483647 h 531"/>
              <a:gd name="T80" fmla="*/ 2147483647 w 601"/>
              <a:gd name="T81" fmla="*/ 2147483647 h 531"/>
              <a:gd name="T82" fmla="*/ 2147483647 w 601"/>
              <a:gd name="T83" fmla="*/ 2147483647 h 531"/>
              <a:gd name="T84" fmla="*/ 2147483647 w 601"/>
              <a:gd name="T85" fmla="*/ 2147483647 h 531"/>
              <a:gd name="T86" fmla="*/ 2147483647 w 601"/>
              <a:gd name="T87" fmla="*/ 2147483647 h 531"/>
              <a:gd name="T88" fmla="*/ 2147483647 w 601"/>
              <a:gd name="T89" fmla="*/ 2147483647 h 531"/>
              <a:gd name="T90" fmla="*/ 2147483647 w 601"/>
              <a:gd name="T91" fmla="*/ 2147483647 h 531"/>
              <a:gd name="T92" fmla="*/ 2147483647 w 601"/>
              <a:gd name="T93" fmla="*/ 2147483647 h 531"/>
              <a:gd name="T94" fmla="*/ 2147483647 w 601"/>
              <a:gd name="T95" fmla="*/ 2147483647 h 531"/>
              <a:gd name="T96" fmla="*/ 2147483647 w 601"/>
              <a:gd name="T97" fmla="*/ 2147483647 h 531"/>
              <a:gd name="T98" fmla="*/ 2147483647 w 601"/>
              <a:gd name="T99" fmla="*/ 2147483647 h 531"/>
              <a:gd name="T100" fmla="*/ 2147483647 w 601"/>
              <a:gd name="T101" fmla="*/ 2147483647 h 531"/>
              <a:gd name="T102" fmla="*/ 2147483647 w 601"/>
              <a:gd name="T103" fmla="*/ 2147483647 h 531"/>
              <a:gd name="T104" fmla="*/ 2147483647 w 601"/>
              <a:gd name="T105" fmla="*/ 2147483647 h 531"/>
              <a:gd name="T106" fmla="*/ 2147483647 w 601"/>
              <a:gd name="T107" fmla="*/ 2147483647 h 531"/>
              <a:gd name="T108" fmla="*/ 2147483647 w 601"/>
              <a:gd name="T109" fmla="*/ 2147483647 h 531"/>
              <a:gd name="T110" fmla="*/ 2147483647 w 601"/>
              <a:gd name="T111" fmla="*/ 2147483647 h 5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01"/>
              <a:gd name="T169" fmla="*/ 0 h 531"/>
              <a:gd name="T170" fmla="*/ 601 w 601"/>
              <a:gd name="T171" fmla="*/ 531 h 5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01" h="531">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3" y="0"/>
                  <a:pt x="600" y="14"/>
                  <a:pt x="600" y="28"/>
                </a:cubicBezTo>
                <a:cubicBezTo>
                  <a:pt x="600" y="502"/>
                  <a:pt x="600" y="502"/>
                  <a:pt x="600" y="502"/>
                </a:cubicBezTo>
                <a:cubicBezTo>
                  <a:pt x="600" y="516"/>
                  <a:pt x="593" y="530"/>
                  <a:pt x="572" y="530"/>
                </a:cubicBezTo>
                <a:close/>
                <a:moveTo>
                  <a:pt x="56" y="28"/>
                </a:moveTo>
                <a:lnTo>
                  <a:pt x="56" y="28"/>
                </a:lnTo>
                <a:cubicBezTo>
                  <a:pt x="42" y="28"/>
                  <a:pt x="28" y="43"/>
                  <a:pt x="28" y="57"/>
                </a:cubicBezTo>
                <a:cubicBezTo>
                  <a:pt x="28" y="78"/>
                  <a:pt x="42" y="85"/>
                  <a:pt x="56" y="85"/>
                </a:cubicBezTo>
                <a:cubicBezTo>
                  <a:pt x="70" y="85"/>
                  <a:pt x="84" y="78"/>
                  <a:pt x="84" y="57"/>
                </a:cubicBezTo>
                <a:cubicBezTo>
                  <a:pt x="84" y="43"/>
                  <a:pt x="70" y="28"/>
                  <a:pt x="56" y="28"/>
                </a:cubicBezTo>
                <a:close/>
                <a:moveTo>
                  <a:pt x="141" y="28"/>
                </a:moveTo>
                <a:lnTo>
                  <a:pt x="141" y="28"/>
                </a:lnTo>
                <a:cubicBezTo>
                  <a:pt x="127" y="28"/>
                  <a:pt x="113" y="43"/>
                  <a:pt x="113" y="57"/>
                </a:cubicBezTo>
                <a:cubicBezTo>
                  <a:pt x="113" y="78"/>
                  <a:pt x="127" y="85"/>
                  <a:pt x="141" y="85"/>
                </a:cubicBezTo>
                <a:cubicBezTo>
                  <a:pt x="155" y="85"/>
                  <a:pt x="169" y="78"/>
                  <a:pt x="169" y="57"/>
                </a:cubicBezTo>
                <a:cubicBezTo>
                  <a:pt x="169" y="43"/>
                  <a:pt x="155" y="28"/>
                  <a:pt x="141" y="28"/>
                </a:cubicBezTo>
                <a:close/>
                <a:moveTo>
                  <a:pt x="226" y="28"/>
                </a:moveTo>
                <a:lnTo>
                  <a:pt x="226" y="28"/>
                </a:lnTo>
                <a:cubicBezTo>
                  <a:pt x="212" y="28"/>
                  <a:pt x="197" y="43"/>
                  <a:pt x="197" y="57"/>
                </a:cubicBezTo>
                <a:cubicBezTo>
                  <a:pt x="197"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6" y="113"/>
                  <a:pt x="56" y="113"/>
                  <a:pt x="56" y="113"/>
                </a:cubicBezTo>
                <a:cubicBezTo>
                  <a:pt x="28" y="113"/>
                  <a:pt x="28" y="113"/>
                  <a:pt x="28" y="113"/>
                </a:cubicBezTo>
                <a:cubicBezTo>
                  <a:pt x="28" y="502"/>
                  <a:pt x="28" y="502"/>
                  <a:pt x="28" y="502"/>
                </a:cubicBezTo>
                <a:cubicBezTo>
                  <a:pt x="572" y="502"/>
                  <a:pt x="572" y="502"/>
                  <a:pt x="572" y="502"/>
                </a:cubicBezTo>
                <a:lnTo>
                  <a:pt x="572" y="113"/>
                </a:lnTo>
                <a:close/>
                <a:moveTo>
                  <a:pt x="219" y="283"/>
                </a:moveTo>
                <a:lnTo>
                  <a:pt x="219" y="283"/>
                </a:lnTo>
                <a:cubicBezTo>
                  <a:pt x="226" y="283"/>
                  <a:pt x="233" y="290"/>
                  <a:pt x="233" y="297"/>
                </a:cubicBezTo>
                <a:cubicBezTo>
                  <a:pt x="275" y="332"/>
                  <a:pt x="275" y="332"/>
                  <a:pt x="275" y="332"/>
                </a:cubicBezTo>
                <a:cubicBezTo>
                  <a:pt x="367" y="241"/>
                  <a:pt x="367" y="241"/>
                  <a:pt x="367" y="241"/>
                </a:cubicBezTo>
                <a:cubicBezTo>
                  <a:pt x="374" y="234"/>
                  <a:pt x="381" y="226"/>
                  <a:pt x="388" y="226"/>
                </a:cubicBezTo>
                <a:cubicBezTo>
                  <a:pt x="402" y="226"/>
                  <a:pt x="417" y="241"/>
                  <a:pt x="417" y="255"/>
                </a:cubicBezTo>
                <a:cubicBezTo>
                  <a:pt x="417" y="262"/>
                  <a:pt x="410" y="269"/>
                  <a:pt x="402" y="276"/>
                </a:cubicBezTo>
                <a:cubicBezTo>
                  <a:pt x="289" y="389"/>
                  <a:pt x="289" y="389"/>
                  <a:pt x="289" y="389"/>
                </a:cubicBezTo>
                <a:cubicBezTo>
                  <a:pt x="289" y="396"/>
                  <a:pt x="282" y="396"/>
                  <a:pt x="275" y="396"/>
                </a:cubicBezTo>
                <a:cubicBezTo>
                  <a:pt x="268" y="396"/>
                  <a:pt x="261" y="396"/>
                  <a:pt x="254" y="389"/>
                </a:cubicBezTo>
                <a:cubicBezTo>
                  <a:pt x="197" y="332"/>
                  <a:pt x="197" y="332"/>
                  <a:pt x="197" y="332"/>
                </a:cubicBezTo>
                <a:cubicBezTo>
                  <a:pt x="190" y="325"/>
                  <a:pt x="190" y="318"/>
                  <a:pt x="190" y="311"/>
                </a:cubicBezTo>
                <a:cubicBezTo>
                  <a:pt x="190" y="297"/>
                  <a:pt x="197" y="283"/>
                  <a:pt x="219" y="283"/>
                </a:cubicBezTo>
                <a:close/>
              </a:path>
            </a:pathLst>
          </a:custGeom>
          <a:solidFill>
            <a:schemeClr val="accent1"/>
          </a:solidFill>
          <a:ln w="9525">
            <a:noFill/>
            <a:round/>
            <a:headEnd/>
            <a:tailEnd/>
          </a:ln>
        </p:spPr>
        <p:txBody>
          <a:bodyPr wrap="none" lIns="45720" tIns="22860" rIns="45720" bIns="22860" anchor="ctr"/>
          <a:lstStyle/>
          <a:p>
            <a:endParaRPr lang="en-US"/>
          </a:p>
        </p:txBody>
      </p:sp>
      <p:sp>
        <p:nvSpPr>
          <p:cNvPr id="28837" name="Rectangle 91"/>
          <p:cNvSpPr>
            <a:spLocks noChangeArrowheads="1"/>
          </p:cNvSpPr>
          <p:nvPr/>
        </p:nvSpPr>
        <p:spPr bwMode="auto">
          <a:xfrm>
            <a:off x="2992438" y="4722813"/>
            <a:ext cx="1122362" cy="546100"/>
          </a:xfrm>
          <a:prstGeom prst="rect">
            <a:avLst/>
          </a:prstGeom>
          <a:noFill/>
          <a:ln w="9525">
            <a:noFill/>
            <a:miter lim="800000"/>
            <a:headEnd/>
            <a:tailEnd/>
          </a:ln>
        </p:spPr>
        <p:txBody>
          <a:bodyPr lIns="68584" tIns="34292" rIns="68584" bIns="34292">
            <a:spAutoFit/>
          </a:bodyPr>
          <a:lstStyle/>
          <a:p>
            <a:pPr algn="ctr">
              <a:lnSpc>
                <a:spcPct val="130000"/>
              </a:lnSpc>
            </a:pPr>
            <a:r>
              <a:rPr lang="hu-HU" sz="1200">
                <a:latin typeface="Century Gothic" pitchFamily="34" charset="0"/>
                <a:ea typeface="Open Sans"/>
                <a:cs typeface="Roboto Light"/>
              </a:rPr>
              <a:t>Gyors</a:t>
            </a:r>
            <a:r>
              <a:rPr lang="en-US" sz="1200">
                <a:latin typeface="Century Gothic" pitchFamily="34" charset="0"/>
                <a:ea typeface="Open Sans"/>
                <a:cs typeface="Roboto Light"/>
              </a:rPr>
              <a:t> </a:t>
            </a:r>
            <a:r>
              <a:rPr lang="hu-HU" sz="1200">
                <a:latin typeface="Century Gothic" pitchFamily="34" charset="0"/>
                <a:ea typeface="Open Sans"/>
                <a:cs typeface="Roboto Light"/>
              </a:rPr>
              <a:t>adatgyűjtés</a:t>
            </a:r>
            <a:endParaRPr lang="en-US" sz="1200">
              <a:latin typeface="Century Gothic" pitchFamily="34" charset="0"/>
              <a:ea typeface="Open Sans"/>
              <a:cs typeface="Roboto Light"/>
            </a:endParaRPr>
          </a:p>
        </p:txBody>
      </p:sp>
      <p:sp>
        <p:nvSpPr>
          <p:cNvPr id="28838" name="Rectangle 92"/>
          <p:cNvSpPr>
            <a:spLocks noChangeArrowheads="1"/>
          </p:cNvSpPr>
          <p:nvPr/>
        </p:nvSpPr>
        <p:spPr bwMode="auto">
          <a:xfrm>
            <a:off x="2995613" y="4464050"/>
            <a:ext cx="1017587" cy="346075"/>
          </a:xfrm>
          <a:prstGeom prst="rect">
            <a:avLst/>
          </a:prstGeom>
          <a:noFill/>
          <a:ln w="9525">
            <a:noFill/>
            <a:miter lim="800000"/>
            <a:headEnd/>
            <a:tailEnd/>
          </a:ln>
        </p:spPr>
        <p:txBody>
          <a:bodyPr wrap="none" lIns="68584" tIns="34292" rIns="68584" bIns="34292">
            <a:spAutoFit/>
          </a:bodyPr>
          <a:lstStyle/>
          <a:p>
            <a:pPr algn="ctr">
              <a:lnSpc>
                <a:spcPct val="130000"/>
              </a:lnSpc>
            </a:pPr>
            <a:r>
              <a:rPr lang="en-US" sz="1400" b="1">
                <a:latin typeface="Century Gothic" pitchFamily="34" charset="0"/>
                <a:ea typeface="Open Sans"/>
                <a:cs typeface="Roboto Regular"/>
              </a:rPr>
              <a:t>SP-ICP-MS</a:t>
            </a:r>
          </a:p>
        </p:txBody>
      </p:sp>
      <p:sp>
        <p:nvSpPr>
          <p:cNvPr id="28839" name="Rectangle 93"/>
          <p:cNvSpPr>
            <a:spLocks noChangeArrowheads="1"/>
          </p:cNvSpPr>
          <p:nvPr/>
        </p:nvSpPr>
        <p:spPr bwMode="auto">
          <a:xfrm>
            <a:off x="381000" y="4692650"/>
            <a:ext cx="1366838" cy="1022350"/>
          </a:xfrm>
          <a:prstGeom prst="rect">
            <a:avLst/>
          </a:prstGeom>
          <a:noFill/>
          <a:ln w="9525">
            <a:noFill/>
            <a:miter lim="800000"/>
            <a:headEnd/>
            <a:tailEnd/>
          </a:ln>
        </p:spPr>
        <p:txBody>
          <a:bodyPr lIns="68584" tIns="34292" rIns="68584" bIns="34292">
            <a:spAutoFit/>
          </a:bodyPr>
          <a:lstStyle/>
          <a:p>
            <a:pPr algn="ctr">
              <a:lnSpc>
                <a:spcPct val="130000"/>
              </a:lnSpc>
            </a:pPr>
            <a:r>
              <a:rPr lang="hu-HU" sz="1200">
                <a:latin typeface="Century Gothic" pitchFamily="34" charset="0"/>
                <a:ea typeface="Open Sans"/>
                <a:cs typeface="Roboto Light"/>
              </a:rPr>
              <a:t>Megbízható, kiterjesztett dinamikus tartomány</a:t>
            </a:r>
            <a:endParaRPr lang="en-US" sz="1200">
              <a:latin typeface="Century Gothic" pitchFamily="34" charset="0"/>
              <a:ea typeface="Open Sans"/>
              <a:cs typeface="Roboto Light"/>
            </a:endParaRPr>
          </a:p>
        </p:txBody>
      </p:sp>
      <p:sp>
        <p:nvSpPr>
          <p:cNvPr id="28840" name="Rectangle 94"/>
          <p:cNvSpPr>
            <a:spLocks noChangeArrowheads="1"/>
          </p:cNvSpPr>
          <p:nvPr/>
        </p:nvSpPr>
        <p:spPr bwMode="auto">
          <a:xfrm>
            <a:off x="317500" y="4429125"/>
            <a:ext cx="1438275" cy="346075"/>
          </a:xfrm>
          <a:prstGeom prst="rect">
            <a:avLst/>
          </a:prstGeom>
          <a:noFill/>
          <a:ln w="9525">
            <a:noFill/>
            <a:miter lim="800000"/>
            <a:headEnd/>
            <a:tailEnd/>
          </a:ln>
        </p:spPr>
        <p:txBody>
          <a:bodyPr wrap="none" lIns="68584" tIns="34292" rIns="68584" bIns="34292">
            <a:spAutoFit/>
          </a:bodyPr>
          <a:lstStyle/>
          <a:p>
            <a:pPr algn="ctr">
              <a:lnSpc>
                <a:spcPct val="130000"/>
              </a:lnSpc>
            </a:pPr>
            <a:r>
              <a:rPr lang="hu-HU" sz="1400" b="1">
                <a:latin typeface="Century Gothic" pitchFamily="34" charset="0"/>
                <a:ea typeface="Open Sans"/>
                <a:cs typeface="Roboto Regular"/>
              </a:rPr>
              <a:t>Kettős</a:t>
            </a:r>
            <a:r>
              <a:rPr lang="en-US" sz="1400" b="1">
                <a:latin typeface="Century Gothic" pitchFamily="34" charset="0"/>
                <a:ea typeface="Open Sans"/>
                <a:cs typeface="Roboto Regular"/>
              </a:rPr>
              <a:t> Dete</a:t>
            </a:r>
            <a:r>
              <a:rPr lang="hu-HU" sz="1400" b="1">
                <a:latin typeface="Century Gothic" pitchFamily="34" charset="0"/>
                <a:ea typeface="Open Sans"/>
                <a:cs typeface="Roboto Regular"/>
              </a:rPr>
              <a:t>k</a:t>
            </a:r>
            <a:r>
              <a:rPr lang="en-US" sz="1400" b="1">
                <a:latin typeface="Century Gothic" pitchFamily="34" charset="0"/>
                <a:ea typeface="Open Sans"/>
                <a:cs typeface="Roboto Regular"/>
              </a:rPr>
              <a:t>tor</a:t>
            </a:r>
          </a:p>
        </p:txBody>
      </p:sp>
      <p:sp>
        <p:nvSpPr>
          <p:cNvPr id="96" name="Freeform 106"/>
          <p:cNvSpPr>
            <a:spLocks noChangeAspect="1" noChangeArrowheads="1"/>
          </p:cNvSpPr>
          <p:nvPr/>
        </p:nvSpPr>
        <p:spPr bwMode="auto">
          <a:xfrm>
            <a:off x="917575" y="4175125"/>
            <a:ext cx="217488" cy="295275"/>
          </a:xfrm>
          <a:custGeom>
            <a:avLst/>
            <a:gdLst>
              <a:gd name="T0" fmla="*/ 573 w 602"/>
              <a:gd name="T1" fmla="*/ 544 h 545"/>
              <a:gd name="T2" fmla="*/ 573 w 602"/>
              <a:gd name="T3" fmla="*/ 544 h 545"/>
              <a:gd name="T4" fmla="*/ 523 w 602"/>
              <a:gd name="T5" fmla="*/ 544 h 545"/>
              <a:gd name="T6" fmla="*/ 523 w 602"/>
              <a:gd name="T7" fmla="*/ 318 h 545"/>
              <a:gd name="T8" fmla="*/ 523 w 602"/>
              <a:gd name="T9" fmla="*/ 141 h 545"/>
              <a:gd name="T10" fmla="*/ 573 w 602"/>
              <a:gd name="T11" fmla="*/ 141 h 545"/>
              <a:gd name="T12" fmla="*/ 601 w 602"/>
              <a:gd name="T13" fmla="*/ 170 h 545"/>
              <a:gd name="T14" fmla="*/ 601 w 602"/>
              <a:gd name="T15" fmla="*/ 346 h 545"/>
              <a:gd name="T16" fmla="*/ 601 w 602"/>
              <a:gd name="T17" fmla="*/ 459 h 545"/>
              <a:gd name="T18" fmla="*/ 601 w 602"/>
              <a:gd name="T19" fmla="*/ 516 h 545"/>
              <a:gd name="T20" fmla="*/ 573 w 602"/>
              <a:gd name="T21" fmla="*/ 544 h 545"/>
              <a:gd name="T22" fmla="*/ 99 w 602"/>
              <a:gd name="T23" fmla="*/ 544 h 545"/>
              <a:gd name="T24" fmla="*/ 99 w 602"/>
              <a:gd name="T25" fmla="*/ 544 h 545"/>
              <a:gd name="T26" fmla="*/ 99 w 602"/>
              <a:gd name="T27" fmla="*/ 318 h 545"/>
              <a:gd name="T28" fmla="*/ 99 w 602"/>
              <a:gd name="T29" fmla="*/ 311 h 545"/>
              <a:gd name="T30" fmla="*/ 99 w 602"/>
              <a:gd name="T31" fmla="*/ 141 h 545"/>
              <a:gd name="T32" fmla="*/ 156 w 602"/>
              <a:gd name="T33" fmla="*/ 141 h 545"/>
              <a:gd name="T34" fmla="*/ 297 w 602"/>
              <a:gd name="T35" fmla="*/ 0 h 545"/>
              <a:gd name="T36" fmla="*/ 438 w 602"/>
              <a:gd name="T37" fmla="*/ 141 h 545"/>
              <a:gd name="T38" fmla="*/ 495 w 602"/>
              <a:gd name="T39" fmla="*/ 141 h 545"/>
              <a:gd name="T40" fmla="*/ 495 w 602"/>
              <a:gd name="T41" fmla="*/ 318 h 545"/>
              <a:gd name="T42" fmla="*/ 495 w 602"/>
              <a:gd name="T43" fmla="*/ 544 h 545"/>
              <a:gd name="T44" fmla="*/ 99 w 602"/>
              <a:gd name="T45" fmla="*/ 544 h 545"/>
              <a:gd name="T46" fmla="*/ 297 w 602"/>
              <a:gd name="T47" fmla="*/ 57 h 545"/>
              <a:gd name="T48" fmla="*/ 297 w 602"/>
              <a:gd name="T49" fmla="*/ 57 h 545"/>
              <a:gd name="T50" fmla="*/ 212 w 602"/>
              <a:gd name="T51" fmla="*/ 141 h 545"/>
              <a:gd name="T52" fmla="*/ 382 w 602"/>
              <a:gd name="T53" fmla="*/ 141 h 545"/>
              <a:gd name="T54" fmla="*/ 297 w 602"/>
              <a:gd name="T55" fmla="*/ 57 h 545"/>
              <a:gd name="T56" fmla="*/ 0 w 602"/>
              <a:gd name="T57" fmla="*/ 516 h 545"/>
              <a:gd name="T58" fmla="*/ 0 w 602"/>
              <a:gd name="T59" fmla="*/ 516 h 545"/>
              <a:gd name="T60" fmla="*/ 0 w 602"/>
              <a:gd name="T61" fmla="*/ 459 h 545"/>
              <a:gd name="T62" fmla="*/ 0 w 602"/>
              <a:gd name="T63" fmla="*/ 346 h 545"/>
              <a:gd name="T64" fmla="*/ 0 w 602"/>
              <a:gd name="T65" fmla="*/ 170 h 545"/>
              <a:gd name="T66" fmla="*/ 29 w 602"/>
              <a:gd name="T67" fmla="*/ 141 h 545"/>
              <a:gd name="T68" fmla="*/ 71 w 602"/>
              <a:gd name="T69" fmla="*/ 141 h 545"/>
              <a:gd name="T70" fmla="*/ 71 w 602"/>
              <a:gd name="T71" fmla="*/ 311 h 545"/>
              <a:gd name="T72" fmla="*/ 71 w 602"/>
              <a:gd name="T73" fmla="*/ 318 h 545"/>
              <a:gd name="T74" fmla="*/ 71 w 602"/>
              <a:gd name="T75" fmla="*/ 544 h 545"/>
              <a:gd name="T76" fmla="*/ 29 w 602"/>
              <a:gd name="T77" fmla="*/ 544 h 545"/>
              <a:gd name="T78" fmla="*/ 0 w 602"/>
              <a:gd name="T79" fmla="*/ 51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45">
                <a:moveTo>
                  <a:pt x="573" y="544"/>
                </a:moveTo>
                <a:lnTo>
                  <a:pt x="573" y="544"/>
                </a:lnTo>
                <a:cubicBezTo>
                  <a:pt x="523" y="544"/>
                  <a:pt x="523" y="544"/>
                  <a:pt x="523" y="544"/>
                </a:cubicBezTo>
                <a:cubicBezTo>
                  <a:pt x="523" y="318"/>
                  <a:pt x="523" y="318"/>
                  <a:pt x="523" y="318"/>
                </a:cubicBezTo>
                <a:cubicBezTo>
                  <a:pt x="523" y="141"/>
                  <a:pt x="523" y="141"/>
                  <a:pt x="523" y="141"/>
                </a:cubicBezTo>
                <a:cubicBezTo>
                  <a:pt x="573" y="141"/>
                  <a:pt x="573" y="141"/>
                  <a:pt x="573" y="141"/>
                </a:cubicBezTo>
                <a:cubicBezTo>
                  <a:pt x="587" y="141"/>
                  <a:pt x="601" y="148"/>
                  <a:pt x="601" y="170"/>
                </a:cubicBezTo>
                <a:cubicBezTo>
                  <a:pt x="601" y="346"/>
                  <a:pt x="601" y="346"/>
                  <a:pt x="601" y="346"/>
                </a:cubicBezTo>
                <a:cubicBezTo>
                  <a:pt x="601" y="459"/>
                  <a:pt x="601" y="459"/>
                  <a:pt x="601" y="459"/>
                </a:cubicBezTo>
                <a:cubicBezTo>
                  <a:pt x="601" y="516"/>
                  <a:pt x="601" y="516"/>
                  <a:pt x="601" y="516"/>
                </a:cubicBezTo>
                <a:cubicBezTo>
                  <a:pt x="601" y="530"/>
                  <a:pt x="587" y="544"/>
                  <a:pt x="573" y="544"/>
                </a:cubicBezTo>
                <a:close/>
                <a:moveTo>
                  <a:pt x="99" y="544"/>
                </a:moveTo>
                <a:lnTo>
                  <a:pt x="99" y="544"/>
                </a:lnTo>
                <a:cubicBezTo>
                  <a:pt x="99" y="318"/>
                  <a:pt x="99" y="318"/>
                  <a:pt x="99" y="318"/>
                </a:cubicBezTo>
                <a:cubicBezTo>
                  <a:pt x="99" y="311"/>
                  <a:pt x="99" y="311"/>
                  <a:pt x="99" y="311"/>
                </a:cubicBezTo>
                <a:cubicBezTo>
                  <a:pt x="99" y="141"/>
                  <a:pt x="99" y="141"/>
                  <a:pt x="99" y="141"/>
                </a:cubicBezTo>
                <a:cubicBezTo>
                  <a:pt x="156" y="141"/>
                  <a:pt x="156" y="141"/>
                  <a:pt x="156" y="141"/>
                </a:cubicBezTo>
                <a:cubicBezTo>
                  <a:pt x="156" y="64"/>
                  <a:pt x="219" y="0"/>
                  <a:pt x="297" y="0"/>
                </a:cubicBezTo>
                <a:cubicBezTo>
                  <a:pt x="375" y="0"/>
                  <a:pt x="438" y="64"/>
                  <a:pt x="438" y="141"/>
                </a:cubicBezTo>
                <a:cubicBezTo>
                  <a:pt x="495" y="141"/>
                  <a:pt x="495" y="141"/>
                  <a:pt x="495" y="141"/>
                </a:cubicBezTo>
                <a:cubicBezTo>
                  <a:pt x="495" y="318"/>
                  <a:pt x="495" y="318"/>
                  <a:pt x="495" y="318"/>
                </a:cubicBezTo>
                <a:cubicBezTo>
                  <a:pt x="495" y="544"/>
                  <a:pt x="495" y="544"/>
                  <a:pt x="495" y="544"/>
                </a:cubicBezTo>
                <a:lnTo>
                  <a:pt x="99" y="544"/>
                </a:lnTo>
                <a:close/>
                <a:moveTo>
                  <a:pt x="297" y="57"/>
                </a:moveTo>
                <a:lnTo>
                  <a:pt x="297" y="57"/>
                </a:lnTo>
                <a:cubicBezTo>
                  <a:pt x="255" y="57"/>
                  <a:pt x="212" y="92"/>
                  <a:pt x="212" y="141"/>
                </a:cubicBezTo>
                <a:cubicBezTo>
                  <a:pt x="382" y="141"/>
                  <a:pt x="382" y="141"/>
                  <a:pt x="382" y="141"/>
                </a:cubicBezTo>
                <a:cubicBezTo>
                  <a:pt x="382" y="92"/>
                  <a:pt x="347" y="57"/>
                  <a:pt x="297" y="57"/>
                </a:cubicBezTo>
                <a:close/>
                <a:moveTo>
                  <a:pt x="0" y="516"/>
                </a:moveTo>
                <a:lnTo>
                  <a:pt x="0" y="516"/>
                </a:lnTo>
                <a:cubicBezTo>
                  <a:pt x="0" y="459"/>
                  <a:pt x="0" y="459"/>
                  <a:pt x="0" y="459"/>
                </a:cubicBezTo>
                <a:cubicBezTo>
                  <a:pt x="0" y="346"/>
                  <a:pt x="0" y="346"/>
                  <a:pt x="0" y="346"/>
                </a:cubicBezTo>
                <a:cubicBezTo>
                  <a:pt x="0" y="170"/>
                  <a:pt x="0" y="170"/>
                  <a:pt x="0" y="170"/>
                </a:cubicBezTo>
                <a:cubicBezTo>
                  <a:pt x="0" y="148"/>
                  <a:pt x="7" y="141"/>
                  <a:pt x="29" y="141"/>
                </a:cubicBezTo>
                <a:cubicBezTo>
                  <a:pt x="71" y="141"/>
                  <a:pt x="71" y="141"/>
                  <a:pt x="71" y="141"/>
                </a:cubicBezTo>
                <a:cubicBezTo>
                  <a:pt x="71" y="311"/>
                  <a:pt x="71" y="311"/>
                  <a:pt x="71" y="311"/>
                </a:cubicBezTo>
                <a:cubicBezTo>
                  <a:pt x="71" y="318"/>
                  <a:pt x="71" y="318"/>
                  <a:pt x="71" y="318"/>
                </a:cubicBezTo>
                <a:cubicBezTo>
                  <a:pt x="71" y="544"/>
                  <a:pt x="71" y="544"/>
                  <a:pt x="71" y="544"/>
                </a:cubicBezTo>
                <a:cubicBezTo>
                  <a:pt x="29" y="544"/>
                  <a:pt x="29" y="544"/>
                  <a:pt x="29" y="544"/>
                </a:cubicBezTo>
                <a:cubicBezTo>
                  <a:pt x="7" y="544"/>
                  <a:pt x="0" y="530"/>
                  <a:pt x="0" y="516"/>
                </a:cubicBezTo>
                <a:close/>
              </a:path>
            </a:pathLst>
          </a:custGeom>
          <a:solidFill>
            <a:schemeClr val="accent4"/>
          </a:solidFill>
          <a:ln>
            <a:noFill/>
          </a:ln>
          <a:effectLst/>
          <a:extLst/>
        </p:spPr>
        <p:txBody>
          <a:bodyPr wrap="none" lIns="45720" tIns="22860" rIns="45720" bIns="22860" anchor="ctr"/>
          <a:lstStyle/>
          <a:p>
            <a:pPr algn="ctr">
              <a:defRPr/>
            </a:pPr>
            <a:endParaRPr lang="en-US" sz="1400">
              <a:latin typeface="Roboto Light"/>
              <a:ea typeface="ヒラギノ角ゴ ProN W3" charset="0"/>
              <a:cs typeface="ヒラギノ角ゴ ProN W3" charset="0"/>
              <a:sym typeface="Gill Sans" charset="0"/>
            </a:endParaRPr>
          </a:p>
        </p:txBody>
      </p:sp>
      <p:sp>
        <p:nvSpPr>
          <p:cNvPr id="28842" name="Rectangle 96"/>
          <p:cNvSpPr>
            <a:spLocks noChangeArrowheads="1"/>
          </p:cNvSpPr>
          <p:nvPr/>
        </p:nvSpPr>
        <p:spPr bwMode="auto">
          <a:xfrm>
            <a:off x="1676400" y="3109913"/>
            <a:ext cx="1282700" cy="546100"/>
          </a:xfrm>
          <a:prstGeom prst="rect">
            <a:avLst/>
          </a:prstGeom>
          <a:noFill/>
          <a:ln w="9525">
            <a:noFill/>
            <a:miter lim="800000"/>
            <a:headEnd/>
            <a:tailEnd/>
          </a:ln>
        </p:spPr>
        <p:txBody>
          <a:bodyPr lIns="68584" tIns="34292" rIns="68584" bIns="34292">
            <a:spAutoFit/>
          </a:bodyPr>
          <a:lstStyle/>
          <a:p>
            <a:pPr algn="ctr">
              <a:lnSpc>
                <a:spcPct val="130000"/>
              </a:lnSpc>
            </a:pPr>
            <a:r>
              <a:rPr lang="en-US" sz="1200">
                <a:latin typeface="Century Gothic" pitchFamily="34" charset="0"/>
                <a:ea typeface="Open Sans"/>
                <a:cs typeface="Open Sans"/>
              </a:rPr>
              <a:t>Sta</a:t>
            </a:r>
            <a:r>
              <a:rPr lang="hu-HU" sz="1200">
                <a:latin typeface="Century Gothic" pitchFamily="34" charset="0"/>
                <a:ea typeface="Open Sans"/>
                <a:cs typeface="Open Sans"/>
              </a:rPr>
              <a:t>bil, tiszta nagyvák</a:t>
            </a:r>
            <a:r>
              <a:rPr lang="en-US" sz="1200">
                <a:latin typeface="Century Gothic" pitchFamily="34" charset="0"/>
                <a:ea typeface="Open Sans"/>
                <a:cs typeface="Open Sans"/>
              </a:rPr>
              <a:t>u</a:t>
            </a:r>
            <a:r>
              <a:rPr lang="hu-HU" sz="1200">
                <a:latin typeface="Century Gothic" pitchFamily="34" charset="0"/>
                <a:ea typeface="Open Sans"/>
                <a:cs typeface="Open Sans"/>
              </a:rPr>
              <a:t>um</a:t>
            </a:r>
            <a:endParaRPr lang="en-US" sz="1200">
              <a:latin typeface="Century Gothic" pitchFamily="34" charset="0"/>
              <a:ea typeface="Open Sans"/>
              <a:cs typeface="Open Sans"/>
            </a:endParaRPr>
          </a:p>
        </p:txBody>
      </p:sp>
      <p:sp>
        <p:nvSpPr>
          <p:cNvPr id="28843" name="Rectangle 97"/>
          <p:cNvSpPr>
            <a:spLocks noChangeArrowheads="1"/>
          </p:cNvSpPr>
          <p:nvPr/>
        </p:nvSpPr>
        <p:spPr bwMode="auto">
          <a:xfrm>
            <a:off x="1658938" y="2851150"/>
            <a:ext cx="1370012" cy="349250"/>
          </a:xfrm>
          <a:prstGeom prst="rect">
            <a:avLst/>
          </a:prstGeom>
          <a:noFill/>
          <a:ln w="9525">
            <a:noFill/>
            <a:miter lim="800000"/>
            <a:headEnd/>
            <a:tailEnd/>
          </a:ln>
        </p:spPr>
        <p:txBody>
          <a:bodyPr wrap="none" lIns="68584" tIns="34292" rIns="68584" bIns="34292">
            <a:spAutoFit/>
          </a:bodyPr>
          <a:lstStyle/>
          <a:p>
            <a:pPr algn="ctr">
              <a:lnSpc>
                <a:spcPct val="130000"/>
              </a:lnSpc>
            </a:pPr>
            <a:r>
              <a:rPr lang="en-US" sz="1400" b="1">
                <a:latin typeface="Century Gothic" pitchFamily="34" charset="0"/>
                <a:ea typeface="Open Sans"/>
                <a:cs typeface="Roboto Regular"/>
              </a:rPr>
              <a:t>Turbo</a:t>
            </a:r>
            <a:r>
              <a:rPr lang="en-US" sz="1100" b="1">
                <a:latin typeface="Century Gothic" pitchFamily="34" charset="0"/>
                <a:ea typeface="Open Sans"/>
                <a:cs typeface="Roboto Regular"/>
              </a:rPr>
              <a:t> </a:t>
            </a:r>
            <a:r>
              <a:rPr lang="en-US" sz="1400" b="1">
                <a:latin typeface="Century Gothic" pitchFamily="34" charset="0"/>
                <a:ea typeface="Open Sans"/>
                <a:cs typeface="Roboto Regular"/>
              </a:rPr>
              <a:t>Pu</a:t>
            </a:r>
            <a:r>
              <a:rPr lang="hu-HU" sz="1400" b="1">
                <a:latin typeface="Century Gothic" pitchFamily="34" charset="0"/>
                <a:ea typeface="Open Sans"/>
                <a:cs typeface="Roboto Regular"/>
              </a:rPr>
              <a:t>mpák</a:t>
            </a:r>
            <a:endParaRPr lang="en-US" sz="1400" b="1">
              <a:latin typeface="Century Gothic" pitchFamily="34" charset="0"/>
              <a:ea typeface="Open Sans"/>
              <a:cs typeface="Roboto Regular"/>
            </a:endParaRPr>
          </a:p>
        </p:txBody>
      </p:sp>
      <p:sp>
        <p:nvSpPr>
          <p:cNvPr id="28844" name="Rectangle 98"/>
          <p:cNvSpPr>
            <a:spLocks noChangeArrowheads="1"/>
          </p:cNvSpPr>
          <p:nvPr/>
        </p:nvSpPr>
        <p:spPr bwMode="auto">
          <a:xfrm>
            <a:off x="1765300" y="4710113"/>
            <a:ext cx="1143000" cy="784225"/>
          </a:xfrm>
          <a:prstGeom prst="rect">
            <a:avLst/>
          </a:prstGeom>
          <a:noFill/>
          <a:ln w="9525">
            <a:noFill/>
            <a:miter lim="800000"/>
            <a:headEnd/>
            <a:tailEnd/>
          </a:ln>
        </p:spPr>
        <p:txBody>
          <a:bodyPr lIns="68584" tIns="34292" rIns="68584" bIns="34292">
            <a:spAutoFit/>
          </a:bodyPr>
          <a:lstStyle/>
          <a:p>
            <a:pPr algn="ctr">
              <a:lnSpc>
                <a:spcPct val="130000"/>
              </a:lnSpc>
            </a:pPr>
            <a:r>
              <a:rPr lang="hu-HU" sz="1200">
                <a:latin typeface="Century Gothic" pitchFamily="34" charset="0"/>
                <a:ea typeface="Open Sans"/>
                <a:cs typeface="Roboto Light"/>
              </a:rPr>
              <a:t>Hatékony</a:t>
            </a:r>
            <a:r>
              <a:rPr lang="en-US" sz="1200">
                <a:latin typeface="Century Gothic" pitchFamily="34" charset="0"/>
                <a:ea typeface="Open Sans"/>
                <a:cs typeface="Roboto Light"/>
              </a:rPr>
              <a:t>  interfere</a:t>
            </a:r>
            <a:r>
              <a:rPr lang="hu-HU" sz="1200">
                <a:latin typeface="Century Gothic" pitchFamily="34" charset="0"/>
                <a:ea typeface="Open Sans"/>
                <a:cs typeface="Roboto Light"/>
              </a:rPr>
              <a:t>ncia</a:t>
            </a:r>
            <a:r>
              <a:rPr lang="en-US" sz="1200">
                <a:latin typeface="Century Gothic" pitchFamily="34" charset="0"/>
                <a:ea typeface="Open Sans"/>
                <a:cs typeface="Roboto Light"/>
              </a:rPr>
              <a:t> </a:t>
            </a:r>
            <a:r>
              <a:rPr lang="hu-HU" sz="1200">
                <a:latin typeface="Century Gothic" pitchFamily="34" charset="0"/>
                <a:ea typeface="Open Sans"/>
                <a:cs typeface="Roboto Light"/>
              </a:rPr>
              <a:t>kiküszöbölés</a:t>
            </a:r>
            <a:endParaRPr lang="en-US" sz="1200">
              <a:latin typeface="Century Gothic" pitchFamily="34" charset="0"/>
              <a:ea typeface="Open Sans"/>
              <a:cs typeface="Roboto Light"/>
            </a:endParaRPr>
          </a:p>
        </p:txBody>
      </p:sp>
      <p:sp>
        <p:nvSpPr>
          <p:cNvPr id="28845" name="Rectangle 99"/>
          <p:cNvSpPr>
            <a:spLocks noChangeArrowheads="1"/>
          </p:cNvSpPr>
          <p:nvPr/>
        </p:nvSpPr>
        <p:spPr bwMode="auto">
          <a:xfrm>
            <a:off x="2078038" y="4464050"/>
            <a:ext cx="501650" cy="346075"/>
          </a:xfrm>
          <a:prstGeom prst="rect">
            <a:avLst/>
          </a:prstGeom>
          <a:noFill/>
          <a:ln w="9525">
            <a:noFill/>
            <a:miter lim="800000"/>
            <a:headEnd/>
            <a:tailEnd/>
          </a:ln>
        </p:spPr>
        <p:txBody>
          <a:bodyPr wrap="none" lIns="68584" tIns="34292" rIns="68584" bIns="34292">
            <a:spAutoFit/>
          </a:bodyPr>
          <a:lstStyle/>
          <a:p>
            <a:pPr algn="ctr">
              <a:lnSpc>
                <a:spcPct val="130000"/>
              </a:lnSpc>
            </a:pPr>
            <a:r>
              <a:rPr lang="en-US" sz="1400" b="1">
                <a:latin typeface="Century Gothic" pitchFamily="34" charset="0"/>
                <a:ea typeface="Open Sans"/>
                <a:cs typeface="Roboto Regular"/>
              </a:rPr>
              <a:t>DRC</a:t>
            </a:r>
          </a:p>
        </p:txBody>
      </p:sp>
      <p:sp>
        <p:nvSpPr>
          <p:cNvPr id="101" name="Freeform 60"/>
          <p:cNvSpPr>
            <a:spLocks noChangeAspect="1" noChangeArrowheads="1"/>
          </p:cNvSpPr>
          <p:nvPr/>
        </p:nvSpPr>
        <p:spPr bwMode="auto">
          <a:xfrm>
            <a:off x="2214563" y="4167188"/>
            <a:ext cx="327025" cy="327025"/>
          </a:xfrm>
          <a:custGeom>
            <a:avLst/>
            <a:gdLst>
              <a:gd name="T0" fmla="*/ 304 w 602"/>
              <a:gd name="T1" fmla="*/ 601 h 602"/>
              <a:gd name="T2" fmla="*/ 304 w 602"/>
              <a:gd name="T3" fmla="*/ 601 h 602"/>
              <a:gd name="T4" fmla="*/ 0 w 602"/>
              <a:gd name="T5" fmla="*/ 304 h 602"/>
              <a:gd name="T6" fmla="*/ 304 w 602"/>
              <a:gd name="T7" fmla="*/ 0 h 602"/>
              <a:gd name="T8" fmla="*/ 601 w 602"/>
              <a:gd name="T9" fmla="*/ 304 h 602"/>
              <a:gd name="T10" fmla="*/ 304 w 602"/>
              <a:gd name="T11" fmla="*/ 601 h 602"/>
              <a:gd name="T12" fmla="*/ 304 w 602"/>
              <a:gd name="T13" fmla="*/ 57 h 602"/>
              <a:gd name="T14" fmla="*/ 304 w 602"/>
              <a:gd name="T15" fmla="*/ 57 h 602"/>
              <a:gd name="T16" fmla="*/ 57 w 602"/>
              <a:gd name="T17" fmla="*/ 304 h 602"/>
              <a:gd name="T18" fmla="*/ 304 w 602"/>
              <a:gd name="T19" fmla="*/ 544 h 602"/>
              <a:gd name="T20" fmla="*/ 544 w 602"/>
              <a:gd name="T21" fmla="*/ 304 h 602"/>
              <a:gd name="T22" fmla="*/ 304 w 602"/>
              <a:gd name="T23" fmla="*/ 57 h 602"/>
              <a:gd name="T24" fmla="*/ 304 w 602"/>
              <a:gd name="T25" fmla="*/ 431 h 602"/>
              <a:gd name="T26" fmla="*/ 304 w 602"/>
              <a:gd name="T27" fmla="*/ 431 h 602"/>
              <a:gd name="T28" fmla="*/ 247 w 602"/>
              <a:gd name="T29" fmla="*/ 354 h 602"/>
              <a:gd name="T30" fmla="*/ 304 w 602"/>
              <a:gd name="T31" fmla="*/ 149 h 602"/>
              <a:gd name="T32" fmla="*/ 353 w 602"/>
              <a:gd name="T33" fmla="*/ 354 h 602"/>
              <a:gd name="T34" fmla="*/ 304 w 602"/>
              <a:gd name="T35" fmla="*/ 43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 h="602">
                <a:moveTo>
                  <a:pt x="304" y="601"/>
                </a:moveTo>
                <a:lnTo>
                  <a:pt x="304" y="601"/>
                </a:lnTo>
                <a:cubicBezTo>
                  <a:pt x="134" y="601"/>
                  <a:pt x="0" y="467"/>
                  <a:pt x="0" y="304"/>
                </a:cubicBezTo>
                <a:cubicBezTo>
                  <a:pt x="0" y="135"/>
                  <a:pt x="134" y="0"/>
                  <a:pt x="304" y="0"/>
                </a:cubicBezTo>
                <a:cubicBezTo>
                  <a:pt x="467" y="0"/>
                  <a:pt x="601" y="135"/>
                  <a:pt x="601" y="304"/>
                </a:cubicBezTo>
                <a:cubicBezTo>
                  <a:pt x="601" y="467"/>
                  <a:pt x="467" y="601"/>
                  <a:pt x="304" y="601"/>
                </a:cubicBezTo>
                <a:close/>
                <a:moveTo>
                  <a:pt x="304" y="57"/>
                </a:moveTo>
                <a:lnTo>
                  <a:pt x="304" y="57"/>
                </a:lnTo>
                <a:cubicBezTo>
                  <a:pt x="170" y="57"/>
                  <a:pt x="57" y="170"/>
                  <a:pt x="57" y="304"/>
                </a:cubicBezTo>
                <a:cubicBezTo>
                  <a:pt x="57" y="439"/>
                  <a:pt x="170" y="544"/>
                  <a:pt x="304" y="544"/>
                </a:cubicBezTo>
                <a:cubicBezTo>
                  <a:pt x="438" y="544"/>
                  <a:pt x="544" y="439"/>
                  <a:pt x="544" y="304"/>
                </a:cubicBezTo>
                <a:cubicBezTo>
                  <a:pt x="544" y="170"/>
                  <a:pt x="438" y="57"/>
                  <a:pt x="304" y="57"/>
                </a:cubicBezTo>
                <a:close/>
                <a:moveTo>
                  <a:pt x="304" y="431"/>
                </a:moveTo>
                <a:lnTo>
                  <a:pt x="304" y="431"/>
                </a:lnTo>
                <a:cubicBezTo>
                  <a:pt x="226" y="431"/>
                  <a:pt x="247" y="354"/>
                  <a:pt x="247" y="354"/>
                </a:cubicBezTo>
                <a:cubicBezTo>
                  <a:pt x="304" y="149"/>
                  <a:pt x="304" y="149"/>
                  <a:pt x="304" y="149"/>
                </a:cubicBezTo>
                <a:cubicBezTo>
                  <a:pt x="353" y="354"/>
                  <a:pt x="353" y="354"/>
                  <a:pt x="353" y="354"/>
                </a:cubicBezTo>
                <a:cubicBezTo>
                  <a:pt x="375" y="431"/>
                  <a:pt x="304" y="431"/>
                  <a:pt x="304" y="431"/>
                </a:cubicBezTo>
                <a:close/>
              </a:path>
            </a:pathLst>
          </a:custGeom>
          <a:solidFill>
            <a:schemeClr val="accent5"/>
          </a:solidFill>
          <a:ln>
            <a:noFill/>
          </a:ln>
          <a:effectLst/>
          <a:extLst/>
        </p:spPr>
        <p:txBody>
          <a:bodyPr wrap="none" lIns="45720" tIns="22860" rIns="45720" bIns="22860" anchor="ctr"/>
          <a:lstStyle/>
          <a:p>
            <a:pPr algn="ctr">
              <a:defRPr/>
            </a:pPr>
            <a:endParaRPr lang="en-US" sz="1400">
              <a:latin typeface="Roboto Light"/>
              <a:ea typeface="ヒラギノ角ゴ ProN W3" charset="0"/>
              <a:cs typeface="ヒラギノ角ゴ ProN W3" charset="0"/>
              <a:sym typeface="Gill Sans" charset="0"/>
            </a:endParaRPr>
          </a:p>
        </p:txBody>
      </p:sp>
      <p:sp>
        <p:nvSpPr>
          <p:cNvPr id="28847" name="Freeform 57"/>
          <p:cNvSpPr>
            <a:spLocks noChangeAspect="1" noChangeArrowheads="1"/>
          </p:cNvSpPr>
          <p:nvPr/>
        </p:nvSpPr>
        <p:spPr bwMode="auto">
          <a:xfrm>
            <a:off x="2222500" y="2620963"/>
            <a:ext cx="327025" cy="285750"/>
          </a:xfrm>
          <a:custGeom>
            <a:avLst/>
            <a:gdLst>
              <a:gd name="T0" fmla="*/ 2147483647 w 602"/>
              <a:gd name="T1" fmla="*/ 2147483647 h 531"/>
              <a:gd name="T2" fmla="*/ 2147483647 w 602"/>
              <a:gd name="T3" fmla="*/ 2147483647 h 531"/>
              <a:gd name="T4" fmla="*/ 2147483647 w 602"/>
              <a:gd name="T5" fmla="*/ 2147483647 h 531"/>
              <a:gd name="T6" fmla="*/ 2147483647 w 602"/>
              <a:gd name="T7" fmla="*/ 2147483647 h 531"/>
              <a:gd name="T8" fmla="*/ 2147483647 w 602"/>
              <a:gd name="T9" fmla="*/ 2147483647 h 531"/>
              <a:gd name="T10" fmla="*/ 2147483647 w 602"/>
              <a:gd name="T11" fmla="*/ 2147483647 h 531"/>
              <a:gd name="T12" fmla="*/ 2147483647 w 602"/>
              <a:gd name="T13" fmla="*/ 2147483647 h 531"/>
              <a:gd name="T14" fmla="*/ 2147483647 w 602"/>
              <a:gd name="T15" fmla="*/ 2147483647 h 531"/>
              <a:gd name="T16" fmla="*/ 2147483647 w 602"/>
              <a:gd name="T17" fmla="*/ 2147483647 h 531"/>
              <a:gd name="T18" fmla="*/ 2147483647 w 602"/>
              <a:gd name="T19" fmla="*/ 2147483647 h 531"/>
              <a:gd name="T20" fmla="*/ 2147483647 w 602"/>
              <a:gd name="T21" fmla="*/ 2147483647 h 531"/>
              <a:gd name="T22" fmla="*/ 2147483647 w 602"/>
              <a:gd name="T23" fmla="*/ 2147483647 h 531"/>
              <a:gd name="T24" fmla="*/ 2147483647 w 602"/>
              <a:gd name="T25" fmla="*/ 2147483647 h 531"/>
              <a:gd name="T26" fmla="*/ 2147483647 w 602"/>
              <a:gd name="T27" fmla="*/ 2147483647 h 531"/>
              <a:gd name="T28" fmla="*/ 2147483647 w 602"/>
              <a:gd name="T29" fmla="*/ 2147483647 h 531"/>
              <a:gd name="T30" fmla="*/ 2147483647 w 602"/>
              <a:gd name="T31" fmla="*/ 2147483647 h 531"/>
              <a:gd name="T32" fmla="*/ 2147483647 w 602"/>
              <a:gd name="T33" fmla="*/ 2147483647 h 531"/>
              <a:gd name="T34" fmla="*/ 2147483647 w 602"/>
              <a:gd name="T35" fmla="*/ 2147483647 h 531"/>
              <a:gd name="T36" fmla="*/ 2147483647 w 602"/>
              <a:gd name="T37" fmla="*/ 2147483647 h 531"/>
              <a:gd name="T38" fmla="*/ 2147483647 w 602"/>
              <a:gd name="T39" fmla="*/ 2147483647 h 531"/>
              <a:gd name="T40" fmla="*/ 2147483647 w 602"/>
              <a:gd name="T41" fmla="*/ 2147483647 h 531"/>
              <a:gd name="T42" fmla="*/ 2147483647 w 602"/>
              <a:gd name="T43" fmla="*/ 2147483647 h 531"/>
              <a:gd name="T44" fmla="*/ 2147483647 w 602"/>
              <a:gd name="T45" fmla="*/ 2147483647 h 531"/>
              <a:gd name="T46" fmla="*/ 2147483647 w 602"/>
              <a:gd name="T47" fmla="*/ 2147483647 h 531"/>
              <a:gd name="T48" fmla="*/ 2147483647 w 602"/>
              <a:gd name="T49" fmla="*/ 0 h 531"/>
              <a:gd name="T50" fmla="*/ 2147483647 w 602"/>
              <a:gd name="T51" fmla="*/ 2147483647 h 531"/>
              <a:gd name="T52" fmla="*/ 2147483647 w 602"/>
              <a:gd name="T53" fmla="*/ 2147483647 h 531"/>
              <a:gd name="T54" fmla="*/ 2147483647 w 602"/>
              <a:gd name="T55" fmla="*/ 2147483647 h 531"/>
              <a:gd name="T56" fmla="*/ 2147483647 w 602"/>
              <a:gd name="T57" fmla="*/ 2147483647 h 531"/>
              <a:gd name="T58" fmla="*/ 2147483647 w 602"/>
              <a:gd name="T59" fmla="*/ 2147483647 h 531"/>
              <a:gd name="T60" fmla="*/ 2147483647 w 602"/>
              <a:gd name="T61" fmla="*/ 2147483647 h 531"/>
              <a:gd name="T62" fmla="*/ 2147483647 w 602"/>
              <a:gd name="T63" fmla="*/ 2147483647 h 531"/>
              <a:gd name="T64" fmla="*/ 2147483647 w 602"/>
              <a:gd name="T65" fmla="*/ 2147483647 h 531"/>
              <a:gd name="T66" fmla="*/ 2147483647 w 602"/>
              <a:gd name="T67" fmla="*/ 2147483647 h 531"/>
              <a:gd name="T68" fmla="*/ 2147483647 w 602"/>
              <a:gd name="T69" fmla="*/ 2147483647 h 531"/>
              <a:gd name="T70" fmla="*/ 2147483647 w 602"/>
              <a:gd name="T71" fmla="*/ 2147483647 h 531"/>
              <a:gd name="T72" fmla="*/ 2147483647 w 602"/>
              <a:gd name="T73" fmla="*/ 2147483647 h 531"/>
              <a:gd name="T74" fmla="*/ 2147483647 w 602"/>
              <a:gd name="T75" fmla="*/ 2147483647 h 531"/>
              <a:gd name="T76" fmla="*/ 2147483647 w 602"/>
              <a:gd name="T77" fmla="*/ 2147483647 h 531"/>
              <a:gd name="T78" fmla="*/ 2147483647 w 602"/>
              <a:gd name="T79" fmla="*/ 2147483647 h 531"/>
              <a:gd name="T80" fmla="*/ 2147483647 w 602"/>
              <a:gd name="T81" fmla="*/ 2147483647 h 531"/>
              <a:gd name="T82" fmla="*/ 2147483647 w 602"/>
              <a:gd name="T83" fmla="*/ 2147483647 h 531"/>
              <a:gd name="T84" fmla="*/ 2147483647 w 602"/>
              <a:gd name="T85" fmla="*/ 2147483647 h 5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31"/>
              <a:gd name="T131" fmla="*/ 602 w 602"/>
              <a:gd name="T132" fmla="*/ 531 h 5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31">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chemeClr val="accent2"/>
          </a:solidFill>
          <a:ln w="9525">
            <a:noFill/>
            <a:round/>
            <a:headEnd/>
            <a:tailEnd/>
          </a:ln>
        </p:spPr>
        <p:txBody>
          <a:bodyPr wrap="none" lIns="45720" tIns="22860" rIns="45720" bIns="22860" anchor="ctr"/>
          <a:lstStyle/>
          <a:p>
            <a:endParaRPr lang="en-US"/>
          </a:p>
        </p:txBody>
      </p:sp>
      <p:sp>
        <p:nvSpPr>
          <p:cNvPr id="104" name="Freeform 99"/>
          <p:cNvSpPr>
            <a:spLocks noChangeAspect="1" noChangeArrowheads="1"/>
          </p:cNvSpPr>
          <p:nvPr/>
        </p:nvSpPr>
        <p:spPr bwMode="auto">
          <a:xfrm>
            <a:off x="3444875" y="2633663"/>
            <a:ext cx="365125" cy="222250"/>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3"/>
          </a:solidFill>
          <a:ln>
            <a:noFill/>
          </a:ln>
          <a:effectLst/>
          <a:extLst/>
        </p:spPr>
        <p:txBody>
          <a:bodyPr wrap="none" lIns="34293" tIns="17147" rIns="34293" bIns="17147" anchor="ctr"/>
          <a:lstStyle/>
          <a:p>
            <a:pPr algn="ctr">
              <a:defRPr/>
            </a:pPr>
            <a:endParaRPr lang="en-US" sz="1400" dirty="0">
              <a:latin typeface="Roboto Light"/>
              <a:ea typeface="ヒラギノ角ゴ ProN W3" charset="0"/>
              <a:cs typeface="ヒラギノ角ゴ ProN W3" charset="0"/>
              <a:sym typeface="Gill Sans" charset="0"/>
            </a:endParaRPr>
          </a:p>
        </p:txBody>
      </p:sp>
      <p:sp>
        <p:nvSpPr>
          <p:cNvPr id="105" name="Freeform 22"/>
          <p:cNvSpPr>
            <a:spLocks noChangeAspect="1" noChangeArrowheads="1"/>
          </p:cNvSpPr>
          <p:nvPr/>
        </p:nvSpPr>
        <p:spPr bwMode="auto">
          <a:xfrm>
            <a:off x="3375025" y="4151313"/>
            <a:ext cx="358775" cy="358775"/>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6"/>
          </a:solidFill>
          <a:ln>
            <a:noFill/>
          </a:ln>
          <a:effectLst/>
          <a:extLst/>
        </p:spPr>
        <p:txBody>
          <a:bodyPr wrap="none" lIns="34293" tIns="17147" rIns="34293" bIns="17147" anchor="ctr"/>
          <a:lstStyle/>
          <a:p>
            <a:pPr algn="ctr">
              <a:defRPr/>
            </a:pPr>
            <a:endParaRPr lang="en-US" sz="1400" dirty="0">
              <a:latin typeface="Roboto Light"/>
              <a:ea typeface="ヒラギノ角ゴ ProN W3" charset="0"/>
              <a:cs typeface="ヒラギノ角ゴ ProN W3" charset="0"/>
              <a:sym typeface="Gill Sans" charset="0"/>
            </a:endParaRPr>
          </a:p>
        </p:txBody>
      </p:sp>
      <p:sp>
        <p:nvSpPr>
          <p:cNvPr id="28850" name="Rectangle 105"/>
          <p:cNvSpPr>
            <a:spLocks noChangeArrowheads="1"/>
          </p:cNvSpPr>
          <p:nvPr/>
        </p:nvSpPr>
        <p:spPr bwMode="auto">
          <a:xfrm>
            <a:off x="685800" y="1828800"/>
            <a:ext cx="4221163" cy="393700"/>
          </a:xfrm>
          <a:prstGeom prst="rect">
            <a:avLst/>
          </a:prstGeom>
          <a:noFill/>
          <a:ln w="9525">
            <a:noFill/>
            <a:miter lim="800000"/>
            <a:headEnd/>
            <a:tailEnd/>
          </a:ln>
        </p:spPr>
        <p:txBody>
          <a:bodyPr lIns="68584" tIns="34292" rIns="68584" bIns="34292">
            <a:spAutoFit/>
          </a:bodyPr>
          <a:lstStyle/>
          <a:p>
            <a:pPr>
              <a:lnSpc>
                <a:spcPts val="1275"/>
              </a:lnSpc>
            </a:pPr>
            <a:r>
              <a:rPr lang="en-US" sz="1200">
                <a:latin typeface="Century Gothic" pitchFamily="34" charset="0"/>
                <a:ea typeface="Open Sans"/>
                <a:cs typeface="Roboto Light"/>
              </a:rPr>
              <a:t>A</a:t>
            </a:r>
            <a:r>
              <a:rPr lang="hu-HU" sz="1200">
                <a:latin typeface="Century Gothic" pitchFamily="34" charset="0"/>
                <a:ea typeface="Open Sans"/>
                <a:cs typeface="Roboto Light"/>
              </a:rPr>
              <a:t>z</a:t>
            </a:r>
            <a:r>
              <a:rPr lang="en-US" sz="1200">
                <a:latin typeface="Century Gothic" pitchFamily="34" charset="0"/>
                <a:ea typeface="Open Sans"/>
                <a:cs typeface="Roboto Light"/>
              </a:rPr>
              <a:t> </a:t>
            </a:r>
            <a:r>
              <a:rPr lang="hu-HU" sz="1200">
                <a:latin typeface="Century Gothic" pitchFamily="34" charset="0"/>
                <a:ea typeface="Open Sans"/>
                <a:cs typeface="Roboto Light"/>
              </a:rPr>
              <a:t>innováció és a megbízhatóság </a:t>
            </a:r>
            <a:r>
              <a:rPr lang="en-US" sz="1200">
                <a:latin typeface="Century Gothic" pitchFamily="34" charset="0"/>
                <a:ea typeface="Open Sans"/>
                <a:cs typeface="Roboto Light"/>
              </a:rPr>
              <a:t> </a:t>
            </a:r>
            <a:r>
              <a:rPr lang="hu-HU" sz="1200">
                <a:latin typeface="Century Gothic" pitchFamily="34" charset="0"/>
                <a:ea typeface="Open Sans"/>
                <a:cs typeface="Roboto Light"/>
              </a:rPr>
              <a:t>megteremtette a </a:t>
            </a:r>
            <a:endParaRPr lang="en-US" sz="1200">
              <a:latin typeface="Century Gothic" pitchFamily="34" charset="0"/>
              <a:ea typeface="Open Sans"/>
              <a:cs typeface="Roboto Light"/>
            </a:endParaRPr>
          </a:p>
          <a:p>
            <a:pPr>
              <a:lnSpc>
                <a:spcPts val="1275"/>
              </a:lnSpc>
            </a:pPr>
            <a:r>
              <a:rPr lang="hu-HU" sz="1200">
                <a:latin typeface="Century Gothic" pitchFamily="34" charset="0"/>
                <a:ea typeface="Open Sans"/>
                <a:cs typeface="Roboto Light"/>
              </a:rPr>
              <a:t>PerkinElmer hírnevét az ICP-MS világában</a:t>
            </a:r>
            <a:r>
              <a:rPr lang="en-US" sz="1200">
                <a:latin typeface="Roboto Light"/>
                <a:ea typeface="Open Sans"/>
                <a:cs typeface="Roboto Light"/>
              </a:rPr>
              <a:t>.</a:t>
            </a:r>
          </a:p>
        </p:txBody>
      </p:sp>
      <p:sp>
        <p:nvSpPr>
          <p:cNvPr id="28851" name="Rectangle 106"/>
          <p:cNvSpPr>
            <a:spLocks noChangeArrowheads="1"/>
          </p:cNvSpPr>
          <p:nvPr/>
        </p:nvSpPr>
        <p:spPr bwMode="auto">
          <a:xfrm>
            <a:off x="685800" y="1447800"/>
            <a:ext cx="1441450" cy="369888"/>
          </a:xfrm>
          <a:prstGeom prst="rect">
            <a:avLst/>
          </a:prstGeom>
          <a:noFill/>
          <a:ln w="9525">
            <a:noFill/>
            <a:miter lim="800000"/>
            <a:headEnd/>
            <a:tailEnd/>
          </a:ln>
        </p:spPr>
        <p:txBody>
          <a:bodyPr wrap="none" lIns="68584" tIns="34292" rIns="68584" bIns="34292">
            <a:spAutoFit/>
          </a:bodyPr>
          <a:lstStyle/>
          <a:p>
            <a:pPr algn="ctr">
              <a:lnSpc>
                <a:spcPct val="130000"/>
              </a:lnSpc>
            </a:pPr>
            <a:r>
              <a:rPr lang="en-US" sz="1500" b="1">
                <a:latin typeface="Century Gothic" pitchFamily="34" charset="0"/>
                <a:ea typeface="Open Sans"/>
                <a:cs typeface="Roboto Regular"/>
              </a:rPr>
              <a:t>A </a:t>
            </a:r>
            <a:r>
              <a:rPr lang="hu-HU" sz="1500" b="1">
                <a:latin typeface="Century Gothic" pitchFamily="34" charset="0"/>
                <a:ea typeface="Open Sans"/>
                <a:cs typeface="Roboto Regular"/>
              </a:rPr>
              <a:t>büszke múlt</a:t>
            </a:r>
            <a:endParaRPr lang="en-US" sz="1500" b="1">
              <a:latin typeface="Century Gothic" pitchFamily="34" charset="0"/>
              <a:ea typeface="Open Sans"/>
              <a:cs typeface="Roboto Regular"/>
            </a:endParaRPr>
          </a:p>
        </p:txBody>
      </p:sp>
      <p:sp>
        <p:nvSpPr>
          <p:cNvPr id="43" name="Title 1"/>
          <p:cNvSpPr txBox="1">
            <a:spLocks/>
          </p:cNvSpPr>
          <p:nvPr/>
        </p:nvSpPr>
        <p:spPr>
          <a:xfrm>
            <a:off x="385763" y="152400"/>
            <a:ext cx="8345487" cy="788988"/>
          </a:xfrm>
          <a:prstGeom prst="rect">
            <a:avLst/>
          </a:prstGeom>
        </p:spPr>
        <p:txBody>
          <a:bodyPr/>
          <a:lstStyle>
            <a:lvl1pPr algn="l" rtl="0" fontAlgn="base">
              <a:spcBef>
                <a:spcPct val="0"/>
              </a:spcBef>
              <a:spcAft>
                <a:spcPct val="0"/>
              </a:spcAft>
              <a:defRPr sz="2400" b="1">
                <a:solidFill>
                  <a:schemeClr val="tx2"/>
                </a:solidFill>
                <a:latin typeface="Arial"/>
                <a:ea typeface="+mj-ea"/>
                <a:cs typeface="Arial"/>
                <a:sym typeface="Gill Sans" charset="0"/>
              </a:defRPr>
            </a:lvl1pPr>
            <a:lvl2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5pPr>
            <a:lvl6pPr marL="192024"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384048"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576072"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768096"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a:lstStyle>
          <a:p>
            <a:pPr>
              <a:defRPr/>
            </a:pPr>
            <a:endParaRPr lang="en-US" kern="0" dirty="0" smtClean="0"/>
          </a:p>
          <a:p>
            <a:pPr>
              <a:defRPr/>
            </a:pPr>
            <a:r>
              <a:rPr lang="en-US" kern="0" dirty="0" smtClean="0"/>
              <a:t>PerkinElmer, </a:t>
            </a:r>
            <a:r>
              <a:rPr lang="hu-HU" kern="0" dirty="0" smtClean="0"/>
              <a:t>az Erő</a:t>
            </a:r>
            <a:r>
              <a:rPr lang="en-US" kern="0" dirty="0" smtClean="0"/>
              <a:t> </a:t>
            </a:r>
            <a:r>
              <a:rPr lang="hu-HU" kern="0" dirty="0" smtClean="0"/>
              <a:t>az</a:t>
            </a:r>
            <a:r>
              <a:rPr lang="en-US" kern="0" dirty="0" smtClean="0"/>
              <a:t> ICP-MS</a:t>
            </a:r>
            <a:r>
              <a:rPr lang="hu-HU" kern="0" dirty="0" smtClean="0"/>
              <a:t> világában</a:t>
            </a:r>
            <a:endParaRPr lang="en-US" kern="0" dirty="0"/>
          </a:p>
        </p:txBody>
      </p:sp>
      <p:grpSp>
        <p:nvGrpSpPr>
          <p:cNvPr id="28853" name="Group 4"/>
          <p:cNvGrpSpPr>
            <a:grpSpLocks/>
          </p:cNvGrpSpPr>
          <p:nvPr/>
        </p:nvGrpSpPr>
        <p:grpSpPr bwMode="auto">
          <a:xfrm>
            <a:off x="6781800" y="1563688"/>
            <a:ext cx="1003300" cy="874712"/>
            <a:chOff x="6872135" y="1782254"/>
            <a:chExt cx="1002521" cy="874742"/>
          </a:xfrm>
        </p:grpSpPr>
        <p:sp>
          <p:nvSpPr>
            <p:cNvPr id="56" name="Oval 9"/>
            <p:cNvSpPr>
              <a:spLocks/>
            </p:cNvSpPr>
            <p:nvPr/>
          </p:nvSpPr>
          <p:spPr bwMode="auto">
            <a:xfrm>
              <a:off x="6935586" y="1782254"/>
              <a:ext cx="874034" cy="874742"/>
            </a:xfrm>
            <a:prstGeom prst="ellipse">
              <a:avLst/>
            </a:prstGeom>
            <a:solidFill>
              <a:schemeClr val="accent1"/>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defRPr/>
              </a:pPr>
              <a:endParaRPr lang="en-US" sz="1000" dirty="0">
                <a:solidFill>
                  <a:srgbClr val="FFFFFF"/>
                </a:solidFill>
                <a:latin typeface="Roboto Light"/>
                <a:ea typeface="Roboto Light"/>
                <a:cs typeface="Roboto Light"/>
                <a:sym typeface="Source Sans Pro Semibold" charset="0"/>
              </a:endParaRPr>
            </a:p>
          </p:txBody>
        </p:sp>
        <p:pic>
          <p:nvPicPr>
            <p:cNvPr id="44" name="Picture 43" descr="ELAN 250"/>
            <p:cNvPicPr>
              <a:picLocks noChangeAspect="1" noChangeArrowheads="1"/>
            </p:cNvPicPr>
            <p:nvPr/>
          </p:nvPicPr>
          <p:blipFill>
            <a:blip r:embed="rId5" cstate="email">
              <a:extLst/>
            </a:blip>
            <a:srcRect/>
            <a:stretch>
              <a:fillRect/>
            </a:stretch>
          </p:blipFill>
          <p:spPr bwMode="auto">
            <a:xfrm>
              <a:off x="6872135" y="1917062"/>
              <a:ext cx="1002521" cy="605125"/>
            </a:xfrm>
            <a:prstGeom prst="ellipse">
              <a:avLst/>
            </a:prstGeom>
            <a:ln>
              <a:noFill/>
            </a:ln>
            <a:effectLst>
              <a:softEdge rad="112500"/>
            </a:effectLst>
          </p:spPr>
        </p:pic>
      </p:grpSp>
      <p:grpSp>
        <p:nvGrpSpPr>
          <p:cNvPr id="28854" name="Group 5"/>
          <p:cNvGrpSpPr>
            <a:grpSpLocks/>
          </p:cNvGrpSpPr>
          <p:nvPr/>
        </p:nvGrpSpPr>
        <p:grpSpPr bwMode="auto">
          <a:xfrm>
            <a:off x="7199313" y="2438400"/>
            <a:ext cx="1000125" cy="874713"/>
            <a:chOff x="7199098" y="2661760"/>
            <a:chExt cx="1000640" cy="875338"/>
          </a:xfrm>
        </p:grpSpPr>
        <p:sp>
          <p:nvSpPr>
            <p:cNvPr id="58" name="Oval 10"/>
            <p:cNvSpPr>
              <a:spLocks/>
            </p:cNvSpPr>
            <p:nvPr/>
          </p:nvSpPr>
          <p:spPr bwMode="auto">
            <a:xfrm>
              <a:off x="7235629" y="2661760"/>
              <a:ext cx="875163" cy="875338"/>
            </a:xfrm>
            <a:prstGeom prst="ellipse">
              <a:avLst/>
            </a:prstGeom>
            <a:solidFill>
              <a:schemeClr val="accent2"/>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defRPr/>
              </a:pPr>
              <a:endParaRPr lang="en-US" sz="1000" dirty="0">
                <a:solidFill>
                  <a:srgbClr val="FFFFFF"/>
                </a:solidFill>
                <a:latin typeface="Roboto Light"/>
                <a:ea typeface="Roboto Light"/>
                <a:cs typeface="Roboto Light"/>
                <a:sym typeface="Source Sans Pro Semibold" charset="0"/>
              </a:endParaRPr>
            </a:p>
          </p:txBody>
        </p:sp>
        <p:pic>
          <p:nvPicPr>
            <p:cNvPr id="45" name="Picture 44" descr="MVC-016S"/>
            <p:cNvPicPr>
              <a:picLocks noChangeAspect="1" noChangeArrowheads="1"/>
            </p:cNvPicPr>
            <p:nvPr/>
          </p:nvPicPr>
          <p:blipFill>
            <a:blip r:embed="rId6" cstate="email">
              <a:extLst/>
            </a:blip>
            <a:srcRect/>
            <a:stretch>
              <a:fillRect/>
            </a:stretch>
          </p:blipFill>
          <p:spPr bwMode="auto">
            <a:xfrm>
              <a:off x="7199098" y="2822286"/>
              <a:ext cx="1000640" cy="574875"/>
            </a:xfrm>
            <a:prstGeom prst="ellipse">
              <a:avLst/>
            </a:prstGeom>
            <a:ln>
              <a:noFill/>
            </a:ln>
            <a:effectLst>
              <a:softEdge rad="112500"/>
            </a:effectLst>
          </p:spPr>
        </p:pic>
      </p:grpSp>
      <p:grpSp>
        <p:nvGrpSpPr>
          <p:cNvPr id="28855" name="Group 6"/>
          <p:cNvGrpSpPr>
            <a:grpSpLocks/>
          </p:cNvGrpSpPr>
          <p:nvPr/>
        </p:nvGrpSpPr>
        <p:grpSpPr bwMode="auto">
          <a:xfrm>
            <a:off x="7234238" y="3429000"/>
            <a:ext cx="995362" cy="874713"/>
            <a:chOff x="7175244" y="3597835"/>
            <a:chExt cx="995784" cy="875338"/>
          </a:xfrm>
        </p:grpSpPr>
        <p:sp>
          <p:nvSpPr>
            <p:cNvPr id="59" name="Oval 11"/>
            <p:cNvSpPr>
              <a:spLocks/>
            </p:cNvSpPr>
            <p:nvPr/>
          </p:nvSpPr>
          <p:spPr bwMode="auto">
            <a:xfrm>
              <a:off x="7235595" y="3597835"/>
              <a:ext cx="875083" cy="875338"/>
            </a:xfrm>
            <a:prstGeom prst="ellipse">
              <a:avLst/>
            </a:prstGeom>
            <a:solidFill>
              <a:schemeClr val="accent3"/>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defRPr/>
              </a:pPr>
              <a:endParaRPr lang="en-US" sz="1000" dirty="0">
                <a:solidFill>
                  <a:srgbClr val="FFFFFF"/>
                </a:solidFill>
                <a:latin typeface="Roboto Light"/>
                <a:ea typeface="Roboto Light"/>
                <a:cs typeface="Roboto Light"/>
                <a:sym typeface="Source Sans Pro Semibold" charset="0"/>
              </a:endParaRPr>
            </a:p>
          </p:txBody>
        </p:sp>
        <p:pic>
          <p:nvPicPr>
            <p:cNvPr id="46" name="Picture 45"/>
            <p:cNvPicPr>
              <a:picLocks noChangeAspect="1" noChangeArrowheads="1"/>
            </p:cNvPicPr>
            <p:nvPr/>
          </p:nvPicPr>
          <p:blipFill>
            <a:blip r:embed="rId7" cstate="screen">
              <a:extLst/>
            </a:blip>
            <a:srcRect/>
            <a:stretch>
              <a:fillRect/>
            </a:stretch>
          </p:blipFill>
          <p:spPr>
            <a:xfrm>
              <a:off x="7175244" y="3704680"/>
              <a:ext cx="995784" cy="667914"/>
            </a:xfrm>
            <a:prstGeom prst="ellipse">
              <a:avLst/>
            </a:prstGeom>
            <a:ln>
              <a:noFill/>
            </a:ln>
            <a:effectLst>
              <a:softEdge rad="112500"/>
            </a:effectLst>
          </p:spPr>
        </p:pic>
      </p:grpSp>
      <p:grpSp>
        <p:nvGrpSpPr>
          <p:cNvPr id="28856" name="Group 7"/>
          <p:cNvGrpSpPr>
            <a:grpSpLocks/>
          </p:cNvGrpSpPr>
          <p:nvPr/>
        </p:nvGrpSpPr>
        <p:grpSpPr bwMode="auto">
          <a:xfrm>
            <a:off x="7010400" y="4383088"/>
            <a:ext cx="874713" cy="874712"/>
            <a:chOff x="6936139" y="4489250"/>
            <a:chExt cx="874514" cy="875338"/>
          </a:xfrm>
        </p:grpSpPr>
        <p:sp>
          <p:nvSpPr>
            <p:cNvPr id="60" name="Oval 12"/>
            <p:cNvSpPr>
              <a:spLocks/>
            </p:cNvSpPr>
            <p:nvPr/>
          </p:nvSpPr>
          <p:spPr bwMode="auto">
            <a:xfrm>
              <a:off x="6936139" y="4489250"/>
              <a:ext cx="874514" cy="875338"/>
            </a:xfrm>
            <a:prstGeom prst="ellipse">
              <a:avLst/>
            </a:prstGeom>
            <a:solidFill>
              <a:schemeClr val="accent4"/>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defRPr/>
              </a:pPr>
              <a:endParaRPr lang="en-US" sz="1000" dirty="0">
                <a:solidFill>
                  <a:srgbClr val="FFFFFF"/>
                </a:solidFill>
                <a:latin typeface="Roboto Light"/>
                <a:ea typeface="Roboto Light"/>
                <a:cs typeface="Roboto Light"/>
                <a:sym typeface="Source Sans Pro Semibold" charset="0"/>
              </a:endParaRPr>
            </a:p>
          </p:txBody>
        </p:sp>
        <p:pic>
          <p:nvPicPr>
            <p:cNvPr id="47" name="Picture 46"/>
            <p:cNvPicPr>
              <a:picLocks noChangeAspect="1" noChangeArrowheads="1"/>
            </p:cNvPicPr>
            <p:nvPr/>
          </p:nvPicPr>
          <p:blipFill>
            <a:blip r:embed="rId8" cstate="email">
              <a:extLst/>
            </a:blip>
            <a:srcRect/>
            <a:stretch>
              <a:fillRect/>
            </a:stretch>
          </p:blipFill>
          <p:spPr bwMode="auto">
            <a:xfrm>
              <a:off x="7052311" y="4575198"/>
              <a:ext cx="630860" cy="703441"/>
            </a:xfrm>
            <a:prstGeom prst="ellipse">
              <a:avLst/>
            </a:prstGeom>
            <a:ln>
              <a:noFill/>
            </a:ln>
            <a:effectLst>
              <a:softEdge rad="112500"/>
            </a:effectLst>
            <a:extLst/>
          </p:spPr>
        </p:pic>
      </p:grpSp>
      <p:grpSp>
        <p:nvGrpSpPr>
          <p:cNvPr id="28857" name="Group 8"/>
          <p:cNvGrpSpPr>
            <a:grpSpLocks/>
          </p:cNvGrpSpPr>
          <p:nvPr/>
        </p:nvGrpSpPr>
        <p:grpSpPr bwMode="auto">
          <a:xfrm>
            <a:off x="6340475" y="5145088"/>
            <a:ext cx="898525" cy="874712"/>
            <a:chOff x="6194440" y="5105400"/>
            <a:chExt cx="898812" cy="875338"/>
          </a:xfrm>
        </p:grpSpPr>
        <p:sp>
          <p:nvSpPr>
            <p:cNvPr id="54" name="Oval 12"/>
            <p:cNvSpPr>
              <a:spLocks/>
            </p:cNvSpPr>
            <p:nvPr/>
          </p:nvSpPr>
          <p:spPr bwMode="auto">
            <a:xfrm>
              <a:off x="6211909" y="5105400"/>
              <a:ext cx="874991" cy="875338"/>
            </a:xfrm>
            <a:prstGeom prst="ellipse">
              <a:avLst/>
            </a:prstGeom>
            <a:solidFill>
              <a:schemeClr val="accent4">
                <a:lumMod val="75000"/>
              </a:schemeClr>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defRPr/>
              </a:pPr>
              <a:endParaRPr lang="en-US" sz="1000" dirty="0">
                <a:solidFill>
                  <a:srgbClr val="FFFFFF"/>
                </a:solidFill>
                <a:latin typeface="Roboto Light"/>
                <a:ea typeface="Roboto Light"/>
                <a:cs typeface="Roboto Light"/>
                <a:sym typeface="Source Sans Pro Semibold" charset="0"/>
              </a:endParaRPr>
            </a:p>
          </p:txBody>
        </p:sp>
        <p:pic>
          <p:nvPicPr>
            <p:cNvPr id="50" name="Picture 49" descr="NexION_3QUARTER_VIEW_NAVONE_V12"/>
            <p:cNvPicPr>
              <a:picLocks noChangeAspect="1" noChangeArrowheads="1"/>
            </p:cNvPicPr>
            <p:nvPr/>
          </p:nvPicPr>
          <p:blipFill>
            <a:blip r:embed="rId9" cstate="email">
              <a:extLst/>
            </a:blip>
            <a:srcRect/>
            <a:stretch>
              <a:fillRect/>
            </a:stretch>
          </p:blipFill>
          <p:spPr bwMode="auto">
            <a:xfrm>
              <a:off x="6194440" y="5212823"/>
              <a:ext cx="898812" cy="660491"/>
            </a:xfrm>
            <a:prstGeom prst="ellipse">
              <a:avLst/>
            </a:prstGeom>
            <a:ln>
              <a:noFill/>
            </a:ln>
            <a:effectLst>
              <a:softEdge rad="112500"/>
            </a:effectLst>
          </p:spPr>
        </p:pic>
      </p:grpSp>
      <p:sp>
        <p:nvSpPr>
          <p:cNvPr id="28858" name="TextBox 3"/>
          <p:cNvSpPr txBox="1">
            <a:spLocks noChangeArrowheads="1"/>
          </p:cNvSpPr>
          <p:nvPr/>
        </p:nvSpPr>
        <p:spPr bwMode="auto">
          <a:xfrm>
            <a:off x="4759325" y="3467100"/>
            <a:ext cx="1231900" cy="430213"/>
          </a:xfrm>
          <a:prstGeom prst="rect">
            <a:avLst/>
          </a:prstGeom>
          <a:noFill/>
          <a:ln w="9525">
            <a:noFill/>
            <a:miter lim="800000"/>
            <a:headEnd/>
            <a:tailEnd/>
          </a:ln>
        </p:spPr>
        <p:txBody>
          <a:bodyPr>
            <a:spAutoFit/>
          </a:bodyPr>
          <a:lstStyle/>
          <a:p>
            <a:r>
              <a:rPr lang="en-US" sz="2200">
                <a:solidFill>
                  <a:srgbClr val="131313"/>
                </a:solidFill>
                <a:latin typeface="Century Gothic" pitchFamily="34" charset="0"/>
              </a:rPr>
              <a:t>ICP-MS</a:t>
            </a:r>
          </a:p>
        </p:txBody>
      </p:sp>
      <p:sp>
        <p:nvSpPr>
          <p:cNvPr id="28870" name="Text Box 198"/>
          <p:cNvSpPr txBox="1">
            <a:spLocks noChangeArrowheads="1"/>
          </p:cNvSpPr>
          <p:nvPr/>
        </p:nvSpPr>
        <p:spPr bwMode="auto">
          <a:xfrm>
            <a:off x="7772400" y="1651000"/>
            <a:ext cx="831850" cy="442913"/>
          </a:xfrm>
          <a:prstGeom prst="rect">
            <a:avLst/>
          </a:prstGeom>
          <a:noFill/>
          <a:ln w="9525">
            <a:noFill/>
            <a:miter lim="800000"/>
            <a:headEnd/>
            <a:tailEnd/>
          </a:ln>
          <a:effectLst/>
        </p:spPr>
        <p:txBody>
          <a:bodyPr wrap="none">
            <a:spAutoFit/>
          </a:bodyPr>
          <a:lstStyle/>
          <a:p>
            <a:r>
              <a:rPr lang="en-US"/>
              <a:t>1983</a:t>
            </a:r>
          </a:p>
        </p:txBody>
      </p:sp>
      <p:sp>
        <p:nvSpPr>
          <p:cNvPr id="28871" name="Text Box 199"/>
          <p:cNvSpPr txBox="1">
            <a:spLocks noChangeArrowheads="1"/>
          </p:cNvSpPr>
          <p:nvPr/>
        </p:nvSpPr>
        <p:spPr bwMode="auto">
          <a:xfrm>
            <a:off x="8229600" y="2590800"/>
            <a:ext cx="831850" cy="442913"/>
          </a:xfrm>
          <a:prstGeom prst="rect">
            <a:avLst/>
          </a:prstGeom>
          <a:noFill/>
          <a:ln w="9525">
            <a:noFill/>
            <a:miter lim="800000"/>
            <a:headEnd/>
            <a:tailEnd/>
          </a:ln>
          <a:effectLst/>
        </p:spPr>
        <p:txBody>
          <a:bodyPr wrap="none">
            <a:spAutoFit/>
          </a:bodyPr>
          <a:lstStyle/>
          <a:p>
            <a:r>
              <a:rPr lang="en-US"/>
              <a:t>1990</a:t>
            </a:r>
          </a:p>
        </p:txBody>
      </p:sp>
      <p:sp>
        <p:nvSpPr>
          <p:cNvPr id="28872" name="Text Box 200"/>
          <p:cNvSpPr txBox="1">
            <a:spLocks noChangeArrowheads="1"/>
          </p:cNvSpPr>
          <p:nvPr/>
        </p:nvSpPr>
        <p:spPr bwMode="auto">
          <a:xfrm>
            <a:off x="8289925" y="3595688"/>
            <a:ext cx="831850" cy="442912"/>
          </a:xfrm>
          <a:prstGeom prst="rect">
            <a:avLst/>
          </a:prstGeom>
          <a:noFill/>
          <a:ln w="9525">
            <a:noFill/>
            <a:miter lim="800000"/>
            <a:headEnd/>
            <a:tailEnd/>
          </a:ln>
          <a:effectLst/>
        </p:spPr>
        <p:txBody>
          <a:bodyPr wrap="none">
            <a:spAutoFit/>
          </a:bodyPr>
          <a:lstStyle/>
          <a:p>
            <a:r>
              <a:rPr lang="en-US"/>
              <a:t>1994</a:t>
            </a:r>
          </a:p>
        </p:txBody>
      </p:sp>
      <p:sp>
        <p:nvSpPr>
          <p:cNvPr id="28873" name="Text Box 201"/>
          <p:cNvSpPr txBox="1">
            <a:spLocks noChangeArrowheads="1"/>
          </p:cNvSpPr>
          <p:nvPr/>
        </p:nvSpPr>
        <p:spPr bwMode="auto">
          <a:xfrm>
            <a:off x="7908925" y="4546600"/>
            <a:ext cx="831850" cy="442913"/>
          </a:xfrm>
          <a:prstGeom prst="rect">
            <a:avLst/>
          </a:prstGeom>
          <a:noFill/>
          <a:ln w="9525">
            <a:noFill/>
            <a:miter lim="800000"/>
            <a:headEnd/>
            <a:tailEnd/>
          </a:ln>
          <a:effectLst/>
        </p:spPr>
        <p:txBody>
          <a:bodyPr wrap="none">
            <a:spAutoFit/>
          </a:bodyPr>
          <a:lstStyle/>
          <a:p>
            <a:r>
              <a:rPr lang="en-US"/>
              <a:t>1999</a:t>
            </a:r>
          </a:p>
        </p:txBody>
      </p:sp>
      <p:sp>
        <p:nvSpPr>
          <p:cNvPr id="28874" name="Text Box 202"/>
          <p:cNvSpPr txBox="1">
            <a:spLocks noChangeArrowheads="1"/>
          </p:cNvSpPr>
          <p:nvPr/>
        </p:nvSpPr>
        <p:spPr bwMode="auto">
          <a:xfrm>
            <a:off x="7299325" y="5384800"/>
            <a:ext cx="831850" cy="442913"/>
          </a:xfrm>
          <a:prstGeom prst="rect">
            <a:avLst/>
          </a:prstGeom>
          <a:noFill/>
          <a:ln w="9525">
            <a:noFill/>
            <a:miter lim="800000"/>
            <a:headEnd/>
            <a:tailEnd/>
          </a:ln>
          <a:effectLst/>
        </p:spPr>
        <p:txBody>
          <a:bodyPr wrap="none">
            <a:spAutoFit/>
          </a:bodyPr>
          <a:lstStyle/>
          <a:p>
            <a:r>
              <a:rPr lang="en-US"/>
              <a:t>2010</a:t>
            </a: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443" name="Object 75"/>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8443" name="think-cell Slide" r:id="rId5" imgW="360" imgH="360" progId="">
              <p:embed/>
            </p:oleObj>
          </a:graphicData>
        </a:graphic>
      </p:graphicFrame>
      <p:sp>
        <p:nvSpPr>
          <p:cNvPr id="58444" name="Title 1"/>
          <p:cNvSpPr>
            <a:spLocks noGrp="1"/>
          </p:cNvSpPr>
          <p:nvPr>
            <p:ph type="title"/>
          </p:nvPr>
        </p:nvSpPr>
        <p:spPr/>
        <p:txBody>
          <a:bodyPr/>
          <a:lstStyle/>
          <a:p>
            <a:pPr eaLnBrk="1" hangingPunct="1"/>
            <a:r>
              <a:rPr lang="hu-HU" smtClean="0">
                <a:latin typeface="Arial" charset="0"/>
                <a:cs typeface="Arial" charset="0"/>
              </a:rPr>
              <a:t>Ismerd meg az új</a:t>
            </a:r>
            <a:r>
              <a:rPr lang="en-US" smtClean="0">
                <a:latin typeface="Arial" charset="0"/>
                <a:cs typeface="Arial" charset="0"/>
              </a:rPr>
              <a:t> NexION</a:t>
            </a:r>
            <a:r>
              <a:rPr lang="en-GB" baseline="30000" smtClean="0">
                <a:solidFill>
                  <a:srgbClr val="0055A2"/>
                </a:solidFill>
                <a:latin typeface="Century Gothic" pitchFamily="34" charset="0"/>
                <a:cs typeface="Arial" charset="0"/>
              </a:rPr>
              <a:t>®</a:t>
            </a:r>
            <a:r>
              <a:rPr lang="en-US" smtClean="0">
                <a:latin typeface="Arial" charset="0"/>
                <a:cs typeface="Arial" charset="0"/>
              </a:rPr>
              <a:t> 2000 ICP-MS</a:t>
            </a:r>
            <a:r>
              <a:rPr lang="hu-HU" smtClean="0">
                <a:latin typeface="Arial" charset="0"/>
                <a:cs typeface="Arial" charset="0"/>
              </a:rPr>
              <a:t>-t</a:t>
            </a:r>
            <a:endParaRPr lang="en-US" smtClean="0">
              <a:latin typeface="Arial" charset="0"/>
              <a:cs typeface="Arial" charset="0"/>
            </a:endParaRPr>
          </a:p>
        </p:txBody>
      </p:sp>
      <p:sp>
        <p:nvSpPr>
          <p:cNvPr id="58445" name="Content Placeholder 12"/>
          <p:cNvSpPr>
            <a:spLocks noGrp="1"/>
          </p:cNvSpPr>
          <p:nvPr>
            <p:ph sz="quarter" idx="11"/>
          </p:nvPr>
        </p:nvSpPr>
        <p:spPr>
          <a:xfrm>
            <a:off x="385763" y="1295400"/>
            <a:ext cx="8343900" cy="4719638"/>
          </a:xfrm>
        </p:spPr>
        <p:txBody>
          <a:bodyPr/>
          <a:lstStyle/>
          <a:p>
            <a:pPr eaLnBrk="1" hangingPunct="1">
              <a:spcAft>
                <a:spcPts val="1200"/>
              </a:spcAft>
            </a:pPr>
            <a:r>
              <a:rPr lang="en-US" sz="2400" b="1" smtClean="0">
                <a:latin typeface="Century Gothic" pitchFamily="34" charset="0"/>
                <a:cs typeface="Arial" charset="0"/>
              </a:rPr>
              <a:t>Simultaneous Dual Mode Detector</a:t>
            </a:r>
            <a:r>
              <a:rPr lang="en-US" sz="2400" smtClean="0">
                <a:latin typeface="Century Gothic" pitchFamily="34" charset="0"/>
                <a:cs typeface="Arial" charset="0"/>
              </a:rPr>
              <a:t> – </a:t>
            </a:r>
            <a:r>
              <a:rPr lang="hu-HU" sz="2400" smtClean="0">
                <a:latin typeface="Century Gothic" pitchFamily="34" charset="0"/>
                <a:cs typeface="Arial" charset="0"/>
              </a:rPr>
              <a:t>leggyorsabb adat</a:t>
            </a:r>
            <a:r>
              <a:rPr lang="en-US" sz="2400" smtClean="0">
                <a:latin typeface="Century Gothic" pitchFamily="34" charset="0"/>
                <a:cs typeface="Arial" charset="0"/>
              </a:rPr>
              <a:t>gyujt</a:t>
            </a:r>
            <a:r>
              <a:rPr lang="hu-HU" sz="2400" smtClean="0">
                <a:latin typeface="Century Gothic" pitchFamily="34" charset="0"/>
                <a:cs typeface="Arial" charset="0"/>
              </a:rPr>
              <a:t>ési sebesség</a:t>
            </a:r>
            <a:r>
              <a:rPr lang="en-US" sz="2400" smtClean="0">
                <a:latin typeface="Century Gothic" pitchFamily="34" charset="0"/>
                <a:cs typeface="Arial" charset="0"/>
              </a:rPr>
              <a:t> (100,000 points/sec)</a:t>
            </a:r>
          </a:p>
          <a:p>
            <a:pPr lvl="1" eaLnBrk="1" hangingPunct="1">
              <a:spcAft>
                <a:spcPts val="600"/>
              </a:spcAft>
            </a:pPr>
            <a:r>
              <a:rPr lang="hu-HU" sz="2000" smtClean="0">
                <a:latin typeface="Century Gothic" pitchFamily="34" charset="0"/>
                <a:cs typeface="Arial" charset="0"/>
              </a:rPr>
              <a:t>Nagyon gyors analízis</a:t>
            </a:r>
            <a:r>
              <a:rPr lang="en-US" sz="2000" smtClean="0">
                <a:latin typeface="Century Gothic" pitchFamily="34" charset="0"/>
                <a:cs typeface="Arial" charset="0"/>
              </a:rPr>
              <a:t>, ide</a:t>
            </a:r>
            <a:r>
              <a:rPr lang="hu-HU" sz="2000" smtClean="0">
                <a:latin typeface="Century Gothic" pitchFamily="34" charset="0"/>
                <a:cs typeface="Arial" charset="0"/>
              </a:rPr>
              <a:t>á</a:t>
            </a:r>
            <a:r>
              <a:rPr lang="en-US" sz="2000" smtClean="0">
                <a:latin typeface="Century Gothic" pitchFamily="34" charset="0"/>
                <a:cs typeface="Arial" charset="0"/>
              </a:rPr>
              <a:t>l</a:t>
            </a:r>
            <a:r>
              <a:rPr lang="hu-HU" sz="2000" smtClean="0">
                <a:latin typeface="Century Gothic" pitchFamily="34" charset="0"/>
                <a:cs typeface="Arial" charset="0"/>
              </a:rPr>
              <a:t>is</a:t>
            </a:r>
            <a:r>
              <a:rPr lang="en-US" sz="2000" smtClean="0">
                <a:latin typeface="Century Gothic" pitchFamily="34" charset="0"/>
                <a:cs typeface="Arial" charset="0"/>
              </a:rPr>
              <a:t> </a:t>
            </a:r>
            <a:r>
              <a:rPr lang="hu-HU" sz="2000" smtClean="0">
                <a:latin typeface="Century Gothic" pitchFamily="34" charset="0"/>
                <a:cs typeface="Arial" charset="0"/>
              </a:rPr>
              <a:t>egyedi részecskék ICP</a:t>
            </a:r>
            <a:r>
              <a:rPr lang="en-US" sz="2000" smtClean="0">
                <a:latin typeface="Century Gothic" pitchFamily="34" charset="0"/>
                <a:cs typeface="Arial" charset="0"/>
              </a:rPr>
              <a:t>-</a:t>
            </a:r>
            <a:r>
              <a:rPr lang="hu-HU" sz="2000" smtClean="0">
                <a:latin typeface="Century Gothic" pitchFamily="34" charset="0"/>
                <a:cs typeface="Arial" charset="0"/>
              </a:rPr>
              <a:t>MS meghatározásához</a:t>
            </a:r>
            <a:endParaRPr lang="en-US" sz="2000" smtClean="0">
              <a:latin typeface="Century Gothic" pitchFamily="34" charset="0"/>
              <a:cs typeface="Arial" charset="0"/>
            </a:endParaRPr>
          </a:p>
          <a:p>
            <a:pPr eaLnBrk="1" hangingPunct="1">
              <a:spcAft>
                <a:spcPts val="1200"/>
              </a:spcAft>
            </a:pPr>
            <a:endParaRPr lang="en-US" sz="1900" b="1" smtClean="0">
              <a:latin typeface="Century Gothic" pitchFamily="34" charset="0"/>
              <a:cs typeface="Arial" charset="0"/>
            </a:endParaRPr>
          </a:p>
        </p:txBody>
      </p:sp>
      <p:pic>
        <p:nvPicPr>
          <p:cNvPr id="58446" name="Picture 5"/>
          <p:cNvPicPr>
            <a:picLocks noChangeAspect="1"/>
          </p:cNvPicPr>
          <p:nvPr/>
        </p:nvPicPr>
        <p:blipFill>
          <a:blip r:embed="rId6"/>
          <a:srcRect b="3703"/>
          <a:stretch>
            <a:fillRect/>
          </a:stretch>
        </p:blipFill>
        <p:spPr bwMode="auto">
          <a:xfrm>
            <a:off x="1447800" y="2959100"/>
            <a:ext cx="6292850" cy="3408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253" name="Object 10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49253" name="think-cell Slide" r:id="rId5" imgW="360" imgH="360" progId="">
              <p:embed/>
            </p:oleObj>
          </a:graphicData>
        </a:graphic>
      </p:graphicFrame>
      <p:sp>
        <p:nvSpPr>
          <p:cNvPr id="49254" name="Title 1"/>
          <p:cNvSpPr>
            <a:spLocks noGrp="1"/>
          </p:cNvSpPr>
          <p:nvPr>
            <p:ph type="title"/>
          </p:nvPr>
        </p:nvSpPr>
        <p:spPr/>
        <p:txBody>
          <a:bodyPr/>
          <a:lstStyle/>
          <a:p>
            <a:pPr eaLnBrk="1" hangingPunct="1"/>
            <a:r>
              <a:rPr lang="hu-HU" smtClean="0">
                <a:latin typeface="Arial" charset="0"/>
                <a:cs typeface="Arial" charset="0"/>
              </a:rPr>
              <a:t>Ismerd meg az új</a:t>
            </a:r>
            <a:r>
              <a:rPr lang="en-US" smtClean="0">
                <a:latin typeface="Arial" charset="0"/>
                <a:cs typeface="Arial" charset="0"/>
              </a:rPr>
              <a:t> NexION</a:t>
            </a:r>
            <a:r>
              <a:rPr lang="en-GB" baseline="30000" smtClean="0">
                <a:solidFill>
                  <a:srgbClr val="0055A2"/>
                </a:solidFill>
                <a:latin typeface="Century Gothic" pitchFamily="34" charset="0"/>
                <a:cs typeface="Arial" charset="0"/>
              </a:rPr>
              <a:t>®</a:t>
            </a:r>
            <a:r>
              <a:rPr lang="en-US" smtClean="0">
                <a:latin typeface="Arial" charset="0"/>
                <a:cs typeface="Arial" charset="0"/>
              </a:rPr>
              <a:t> 2000 ICP-MS</a:t>
            </a:r>
            <a:r>
              <a:rPr lang="hu-HU" smtClean="0">
                <a:latin typeface="Arial" charset="0"/>
                <a:cs typeface="Arial" charset="0"/>
              </a:rPr>
              <a:t>-t</a:t>
            </a:r>
            <a:endParaRPr lang="en-US" smtClean="0">
              <a:latin typeface="Arial" charset="0"/>
              <a:cs typeface="Arial" charset="0"/>
            </a:endParaRPr>
          </a:p>
        </p:txBody>
      </p:sp>
      <p:sp>
        <p:nvSpPr>
          <p:cNvPr id="49255" name="Content Placeholder 12"/>
          <p:cNvSpPr>
            <a:spLocks noGrp="1"/>
          </p:cNvSpPr>
          <p:nvPr>
            <p:ph sz="quarter" idx="11"/>
          </p:nvPr>
        </p:nvSpPr>
        <p:spPr>
          <a:xfrm>
            <a:off x="385763" y="1295400"/>
            <a:ext cx="8343900" cy="4719638"/>
          </a:xfrm>
        </p:spPr>
        <p:txBody>
          <a:bodyPr/>
          <a:lstStyle/>
          <a:p>
            <a:pPr eaLnBrk="1" hangingPunct="1">
              <a:spcAft>
                <a:spcPts val="1200"/>
              </a:spcAft>
            </a:pPr>
            <a:r>
              <a:rPr lang="en-US" sz="2400" b="1" smtClean="0">
                <a:latin typeface="Century Gothic" pitchFamily="34" charset="0"/>
                <a:cs typeface="Arial" charset="0"/>
              </a:rPr>
              <a:t>Simultaneous Dual Mode Detector</a:t>
            </a:r>
            <a:r>
              <a:rPr lang="en-US" sz="2400" smtClean="0">
                <a:latin typeface="Century Gothic" pitchFamily="34" charset="0"/>
                <a:cs typeface="Arial" charset="0"/>
              </a:rPr>
              <a:t> – </a:t>
            </a:r>
            <a:r>
              <a:rPr lang="hu-HU" sz="2400" smtClean="0">
                <a:latin typeface="Century Gothic" pitchFamily="34" charset="0"/>
                <a:cs typeface="Arial" charset="0"/>
              </a:rPr>
              <a:t>leggyorsabb adat</a:t>
            </a:r>
            <a:r>
              <a:rPr lang="en-US" sz="2400" smtClean="0">
                <a:latin typeface="Century Gothic" pitchFamily="34" charset="0"/>
                <a:cs typeface="Arial" charset="0"/>
              </a:rPr>
              <a:t>gyujt</a:t>
            </a:r>
            <a:r>
              <a:rPr lang="hu-HU" sz="2400" smtClean="0">
                <a:latin typeface="Century Gothic" pitchFamily="34" charset="0"/>
                <a:cs typeface="Arial" charset="0"/>
              </a:rPr>
              <a:t>ési sebesség</a:t>
            </a:r>
            <a:r>
              <a:rPr lang="en-US" sz="2400" smtClean="0">
                <a:latin typeface="Century Gothic" pitchFamily="34" charset="0"/>
                <a:cs typeface="Arial" charset="0"/>
              </a:rPr>
              <a:t> (100,000 points/sec)</a:t>
            </a:r>
          </a:p>
          <a:p>
            <a:pPr lvl="1" eaLnBrk="1" hangingPunct="1">
              <a:spcAft>
                <a:spcPts val="600"/>
              </a:spcAft>
            </a:pPr>
            <a:r>
              <a:rPr lang="hu-HU" sz="2000" smtClean="0">
                <a:latin typeface="Century Gothic" pitchFamily="34" charset="0"/>
                <a:cs typeface="Arial" charset="0"/>
              </a:rPr>
              <a:t>Nagyon gyors analízis</a:t>
            </a:r>
            <a:r>
              <a:rPr lang="en-US" sz="2000" smtClean="0">
                <a:latin typeface="Century Gothic" pitchFamily="34" charset="0"/>
                <a:cs typeface="Arial" charset="0"/>
              </a:rPr>
              <a:t>, ide</a:t>
            </a:r>
            <a:r>
              <a:rPr lang="hu-HU" sz="2000" smtClean="0">
                <a:latin typeface="Century Gothic" pitchFamily="34" charset="0"/>
                <a:cs typeface="Arial" charset="0"/>
              </a:rPr>
              <a:t>á</a:t>
            </a:r>
            <a:r>
              <a:rPr lang="en-US" sz="2000" smtClean="0">
                <a:latin typeface="Century Gothic" pitchFamily="34" charset="0"/>
                <a:cs typeface="Arial" charset="0"/>
              </a:rPr>
              <a:t>l</a:t>
            </a:r>
            <a:r>
              <a:rPr lang="hu-HU" sz="2000" smtClean="0">
                <a:latin typeface="Century Gothic" pitchFamily="34" charset="0"/>
                <a:cs typeface="Arial" charset="0"/>
              </a:rPr>
              <a:t>is</a:t>
            </a:r>
            <a:r>
              <a:rPr lang="en-US" sz="2000" smtClean="0">
                <a:latin typeface="Century Gothic" pitchFamily="34" charset="0"/>
                <a:cs typeface="Arial" charset="0"/>
              </a:rPr>
              <a:t> </a:t>
            </a:r>
            <a:r>
              <a:rPr lang="hu-HU" sz="2000" smtClean="0">
                <a:latin typeface="Century Gothic" pitchFamily="34" charset="0"/>
                <a:cs typeface="Arial" charset="0"/>
              </a:rPr>
              <a:t>egyedi részecskék ICP</a:t>
            </a:r>
            <a:r>
              <a:rPr lang="en-US" sz="2000" smtClean="0">
                <a:latin typeface="Century Gothic" pitchFamily="34" charset="0"/>
                <a:cs typeface="Arial" charset="0"/>
              </a:rPr>
              <a:t>-</a:t>
            </a:r>
            <a:r>
              <a:rPr lang="hu-HU" sz="2000" smtClean="0">
                <a:latin typeface="Century Gothic" pitchFamily="34" charset="0"/>
                <a:cs typeface="Arial" charset="0"/>
              </a:rPr>
              <a:t>MS meghatározásához</a:t>
            </a:r>
            <a:endParaRPr lang="en-US" sz="2000" smtClean="0">
              <a:latin typeface="Century Gothic" pitchFamily="34" charset="0"/>
              <a:cs typeface="Arial" charset="0"/>
            </a:endParaRPr>
          </a:p>
          <a:p>
            <a:pPr eaLnBrk="1" hangingPunct="1">
              <a:spcAft>
                <a:spcPts val="1200"/>
              </a:spcAft>
              <a:buFont typeface="Lucida Grande"/>
              <a:buNone/>
            </a:pPr>
            <a:endParaRPr lang="en-US" sz="1900" b="1" smtClean="0">
              <a:latin typeface="Century Gothic" pitchFamily="34" charset="0"/>
              <a:cs typeface="Arial" charset="0"/>
            </a:endParaRPr>
          </a:p>
        </p:txBody>
      </p:sp>
      <p:pic>
        <p:nvPicPr>
          <p:cNvPr id="49256" name="Picture 4"/>
          <p:cNvPicPr>
            <a:picLocks noChangeAspect="1"/>
          </p:cNvPicPr>
          <p:nvPr/>
        </p:nvPicPr>
        <p:blipFill>
          <a:blip r:embed="rId6"/>
          <a:srcRect b="3703"/>
          <a:stretch>
            <a:fillRect/>
          </a:stretch>
        </p:blipFill>
        <p:spPr bwMode="auto">
          <a:xfrm>
            <a:off x="1371600" y="2895600"/>
            <a:ext cx="6410325" cy="3471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75" name="Object 79"/>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5375" name="think-cell Slide" r:id="rId5" imgW="360" imgH="360" progId="">
              <p:embed/>
            </p:oleObj>
          </a:graphicData>
        </a:graphic>
      </p:graphicFrame>
      <p:sp>
        <p:nvSpPr>
          <p:cNvPr id="55376" name="Title 1"/>
          <p:cNvSpPr>
            <a:spLocks noGrp="1"/>
          </p:cNvSpPr>
          <p:nvPr>
            <p:ph type="title"/>
          </p:nvPr>
        </p:nvSpPr>
        <p:spPr/>
        <p:txBody>
          <a:bodyPr/>
          <a:lstStyle/>
          <a:p>
            <a:pPr eaLnBrk="1" hangingPunct="1"/>
            <a:r>
              <a:rPr lang="hu-HU" smtClean="0">
                <a:latin typeface="Arial" charset="0"/>
                <a:cs typeface="Arial" charset="0"/>
              </a:rPr>
              <a:t>Ismerd meg az új</a:t>
            </a:r>
            <a:r>
              <a:rPr lang="en-US" smtClean="0">
                <a:latin typeface="Arial" charset="0"/>
                <a:cs typeface="Arial" charset="0"/>
              </a:rPr>
              <a:t> NexION</a:t>
            </a:r>
            <a:r>
              <a:rPr lang="en-GB" baseline="30000" smtClean="0">
                <a:solidFill>
                  <a:srgbClr val="0055A2"/>
                </a:solidFill>
                <a:latin typeface="Century Gothic" pitchFamily="34" charset="0"/>
                <a:cs typeface="Arial" charset="0"/>
              </a:rPr>
              <a:t>®</a:t>
            </a:r>
            <a:r>
              <a:rPr lang="en-US" smtClean="0">
                <a:latin typeface="Arial" charset="0"/>
                <a:cs typeface="Arial" charset="0"/>
              </a:rPr>
              <a:t> 2000 ICP-MS</a:t>
            </a:r>
            <a:r>
              <a:rPr lang="hu-HU" smtClean="0">
                <a:latin typeface="Arial" charset="0"/>
                <a:cs typeface="Arial" charset="0"/>
              </a:rPr>
              <a:t>-t</a:t>
            </a:r>
            <a:endParaRPr lang="en-US" smtClean="0">
              <a:latin typeface="Arial" charset="0"/>
              <a:cs typeface="Arial" charset="0"/>
            </a:endParaRPr>
          </a:p>
        </p:txBody>
      </p:sp>
      <p:sp>
        <p:nvSpPr>
          <p:cNvPr id="55377" name="Content Placeholder 12"/>
          <p:cNvSpPr>
            <a:spLocks noGrp="1"/>
          </p:cNvSpPr>
          <p:nvPr>
            <p:ph sz="quarter" idx="11"/>
          </p:nvPr>
        </p:nvSpPr>
        <p:spPr>
          <a:xfrm>
            <a:off x="385763" y="1295400"/>
            <a:ext cx="8343900" cy="4719638"/>
          </a:xfrm>
        </p:spPr>
        <p:txBody>
          <a:bodyPr/>
          <a:lstStyle/>
          <a:p>
            <a:pPr eaLnBrk="1" hangingPunct="1">
              <a:spcAft>
                <a:spcPts val="1200"/>
              </a:spcAft>
            </a:pPr>
            <a:r>
              <a:rPr lang="en-US" sz="2000" b="1" smtClean="0">
                <a:latin typeface="Century Gothic" pitchFamily="34" charset="0"/>
                <a:cs typeface="Arial" charset="0"/>
              </a:rPr>
              <a:t>Syngistix™ for ICP-MS Software</a:t>
            </a:r>
            <a:r>
              <a:rPr lang="en-US" sz="2000" smtClean="0">
                <a:latin typeface="Century Gothic" pitchFamily="34" charset="0"/>
                <a:cs typeface="Arial" charset="0"/>
              </a:rPr>
              <a:t> –</a:t>
            </a:r>
            <a:r>
              <a:rPr lang="hu-HU" sz="2000" smtClean="0">
                <a:latin typeface="Century Gothic" pitchFamily="34" charset="0"/>
                <a:cs typeface="Arial" charset="0"/>
              </a:rPr>
              <a:t>Intuitív interface, amelyen nyomon követhető az analíz</a:t>
            </a:r>
            <a:r>
              <a:rPr lang="en-US" sz="2000" smtClean="0">
                <a:latin typeface="Century Gothic" pitchFamily="34" charset="0"/>
                <a:cs typeface="Arial" charset="0"/>
              </a:rPr>
              <a:t>i</a:t>
            </a:r>
            <a:r>
              <a:rPr lang="hu-HU" sz="2000" smtClean="0">
                <a:latin typeface="Century Gothic" pitchFamily="34" charset="0"/>
                <a:cs typeface="Arial" charset="0"/>
              </a:rPr>
              <a:t>s állása. </a:t>
            </a:r>
            <a:r>
              <a:rPr lang="en-US" sz="2000" smtClean="0">
                <a:latin typeface="Century Gothic" pitchFamily="34" charset="0"/>
                <a:cs typeface="Arial" charset="0"/>
              </a:rPr>
              <a:t>B</a:t>
            </a:r>
            <a:r>
              <a:rPr lang="hu-HU" sz="2000" smtClean="0">
                <a:latin typeface="Century Gothic" pitchFamily="34" charset="0"/>
                <a:cs typeface="Arial" charset="0"/>
              </a:rPr>
              <a:t>alról-</a:t>
            </a:r>
            <a:r>
              <a:rPr lang="en-US" sz="2000" smtClean="0">
                <a:latin typeface="Century Gothic" pitchFamily="34" charset="0"/>
                <a:cs typeface="Arial" charset="0"/>
              </a:rPr>
              <a:t>j</a:t>
            </a:r>
            <a:r>
              <a:rPr lang="hu-HU" sz="2000" smtClean="0">
                <a:latin typeface="Century Gothic" pitchFamily="34" charset="0"/>
                <a:cs typeface="Arial" charset="0"/>
              </a:rPr>
              <a:t>obbra szervezett ikon navigáció könnyíti meg az áttekinthetőséget</a:t>
            </a:r>
            <a:endParaRPr lang="en-US" sz="2000" smtClean="0">
              <a:latin typeface="Century Gothic" pitchFamily="34" charset="0"/>
              <a:cs typeface="Arial" charset="0"/>
            </a:endParaRPr>
          </a:p>
          <a:p>
            <a:pPr eaLnBrk="1" hangingPunct="1">
              <a:spcAft>
                <a:spcPts val="1200"/>
              </a:spcAft>
            </a:pPr>
            <a:endParaRPr lang="en-US" sz="2000" smtClean="0">
              <a:latin typeface="Century Gothic" pitchFamily="34" charset="0"/>
              <a:cs typeface="Arial" charset="0"/>
            </a:endParaRPr>
          </a:p>
        </p:txBody>
      </p:sp>
      <p:pic>
        <p:nvPicPr>
          <p:cNvPr id="55378" name="Picture 2" descr="C:\Users\geamanmi\Desktop\Presentation\Instrument.png"/>
          <p:cNvPicPr>
            <a:picLocks noChangeAspect="1" noChangeArrowheads="1"/>
          </p:cNvPicPr>
          <p:nvPr/>
        </p:nvPicPr>
        <p:blipFill>
          <a:blip r:embed="rId6"/>
          <a:srcRect/>
          <a:stretch>
            <a:fillRect/>
          </a:stretch>
        </p:blipFill>
        <p:spPr bwMode="auto">
          <a:xfrm>
            <a:off x="1143000" y="2667000"/>
            <a:ext cx="6492875" cy="3516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99" name="Object 79"/>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6399" name="think-cell Slide" r:id="rId5" imgW="360" imgH="360" progId="">
              <p:embed/>
            </p:oleObj>
          </a:graphicData>
        </a:graphic>
      </p:graphicFrame>
      <p:sp>
        <p:nvSpPr>
          <p:cNvPr id="56400" name="Title 1"/>
          <p:cNvSpPr>
            <a:spLocks noGrp="1"/>
          </p:cNvSpPr>
          <p:nvPr>
            <p:ph type="title"/>
          </p:nvPr>
        </p:nvSpPr>
        <p:spPr/>
        <p:txBody>
          <a:bodyPr/>
          <a:lstStyle/>
          <a:p>
            <a:pPr eaLnBrk="1" hangingPunct="1"/>
            <a:r>
              <a:rPr lang="hu-HU" smtClean="0">
                <a:latin typeface="Arial" charset="0"/>
                <a:cs typeface="Arial" charset="0"/>
              </a:rPr>
              <a:t>Ismerd meg az új</a:t>
            </a:r>
            <a:r>
              <a:rPr lang="en-US" smtClean="0">
                <a:latin typeface="Arial" charset="0"/>
                <a:cs typeface="Arial" charset="0"/>
              </a:rPr>
              <a:t> NexION</a:t>
            </a:r>
            <a:r>
              <a:rPr lang="en-GB" baseline="30000" smtClean="0">
                <a:solidFill>
                  <a:srgbClr val="0055A2"/>
                </a:solidFill>
                <a:latin typeface="Century Gothic" pitchFamily="34" charset="0"/>
                <a:cs typeface="Arial" charset="0"/>
              </a:rPr>
              <a:t>®</a:t>
            </a:r>
            <a:r>
              <a:rPr lang="en-US" smtClean="0">
                <a:latin typeface="Arial" charset="0"/>
                <a:cs typeface="Arial" charset="0"/>
              </a:rPr>
              <a:t> 2000 ICP-MS</a:t>
            </a:r>
            <a:r>
              <a:rPr lang="hu-HU" smtClean="0">
                <a:latin typeface="Arial" charset="0"/>
                <a:cs typeface="Arial" charset="0"/>
              </a:rPr>
              <a:t>-t</a:t>
            </a:r>
            <a:endParaRPr lang="en-US" smtClean="0">
              <a:latin typeface="Arial" charset="0"/>
              <a:cs typeface="Arial" charset="0"/>
            </a:endParaRPr>
          </a:p>
        </p:txBody>
      </p:sp>
      <p:sp>
        <p:nvSpPr>
          <p:cNvPr id="56401" name="Content Placeholder 12"/>
          <p:cNvSpPr>
            <a:spLocks noGrp="1"/>
          </p:cNvSpPr>
          <p:nvPr>
            <p:ph sz="quarter" idx="11"/>
          </p:nvPr>
        </p:nvSpPr>
        <p:spPr>
          <a:xfrm>
            <a:off x="385763" y="1295400"/>
            <a:ext cx="8343900" cy="4719638"/>
          </a:xfrm>
        </p:spPr>
        <p:txBody>
          <a:bodyPr/>
          <a:lstStyle/>
          <a:p>
            <a:pPr eaLnBrk="1" hangingPunct="1">
              <a:spcAft>
                <a:spcPts val="1200"/>
              </a:spcAft>
            </a:pPr>
            <a:r>
              <a:rPr lang="en-US" sz="2000" b="1" smtClean="0">
                <a:latin typeface="Century Gothic" pitchFamily="34" charset="0"/>
                <a:cs typeface="Arial" charset="0"/>
              </a:rPr>
              <a:t>Syngistix™ for ICP-MS Software</a:t>
            </a:r>
            <a:r>
              <a:rPr lang="en-US" sz="2000" smtClean="0">
                <a:latin typeface="Century Gothic" pitchFamily="34" charset="0"/>
                <a:cs typeface="Arial" charset="0"/>
              </a:rPr>
              <a:t> –</a:t>
            </a:r>
            <a:r>
              <a:rPr lang="hu-HU" sz="2000" smtClean="0">
                <a:latin typeface="Century Gothic" pitchFamily="34" charset="0"/>
                <a:cs typeface="Arial" charset="0"/>
              </a:rPr>
              <a:t>Intuitív interface, amelyen nyomon követhető az analíz</a:t>
            </a:r>
            <a:r>
              <a:rPr lang="en-US" sz="2000" smtClean="0">
                <a:latin typeface="Century Gothic" pitchFamily="34" charset="0"/>
                <a:cs typeface="Arial" charset="0"/>
              </a:rPr>
              <a:t>i</a:t>
            </a:r>
            <a:r>
              <a:rPr lang="hu-HU" sz="2000" smtClean="0">
                <a:latin typeface="Century Gothic" pitchFamily="34" charset="0"/>
                <a:cs typeface="Arial" charset="0"/>
              </a:rPr>
              <a:t>s állása. Balról-jobbra szervezett ikon navigáció könnyíti meg az áttekinthetőséget</a:t>
            </a:r>
            <a:endParaRPr lang="en-US" sz="2000" smtClean="0">
              <a:latin typeface="Century Gothic" pitchFamily="34" charset="0"/>
              <a:cs typeface="Arial" charset="0"/>
            </a:endParaRPr>
          </a:p>
          <a:p>
            <a:pPr eaLnBrk="1" hangingPunct="1">
              <a:spcAft>
                <a:spcPts val="1200"/>
              </a:spcAft>
            </a:pPr>
            <a:endParaRPr lang="en-US" sz="1900" smtClean="0">
              <a:latin typeface="Century Gothic" pitchFamily="34" charset="0"/>
              <a:cs typeface="Arial" charset="0"/>
            </a:endParaRPr>
          </a:p>
        </p:txBody>
      </p:sp>
      <p:pic>
        <p:nvPicPr>
          <p:cNvPr id="56402" name="Picture 5"/>
          <p:cNvPicPr>
            <a:picLocks noChangeAspect="1"/>
          </p:cNvPicPr>
          <p:nvPr/>
        </p:nvPicPr>
        <p:blipFill>
          <a:blip r:embed="rId6"/>
          <a:srcRect/>
          <a:stretch>
            <a:fillRect/>
          </a:stretch>
        </p:blipFill>
        <p:spPr bwMode="auto">
          <a:xfrm>
            <a:off x="1371600" y="2590800"/>
            <a:ext cx="6281738" cy="3533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422" name="Object 78"/>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7422" name="think-cell Slide" r:id="rId5" imgW="360" imgH="360" progId="">
              <p:embed/>
            </p:oleObj>
          </a:graphicData>
        </a:graphic>
      </p:graphicFrame>
      <p:sp>
        <p:nvSpPr>
          <p:cNvPr id="57423" name="Title 1"/>
          <p:cNvSpPr>
            <a:spLocks noGrp="1"/>
          </p:cNvSpPr>
          <p:nvPr>
            <p:ph type="title"/>
          </p:nvPr>
        </p:nvSpPr>
        <p:spPr/>
        <p:txBody>
          <a:bodyPr/>
          <a:lstStyle/>
          <a:p>
            <a:pPr eaLnBrk="1" hangingPunct="1"/>
            <a:r>
              <a:rPr lang="hu-HU" smtClean="0">
                <a:latin typeface="Arial" charset="0"/>
                <a:cs typeface="Arial" charset="0"/>
              </a:rPr>
              <a:t>Ismerd meg az új</a:t>
            </a:r>
            <a:r>
              <a:rPr lang="en-US" smtClean="0">
                <a:latin typeface="Arial" charset="0"/>
                <a:cs typeface="Arial" charset="0"/>
              </a:rPr>
              <a:t> NexION</a:t>
            </a:r>
            <a:r>
              <a:rPr lang="en-GB" baseline="30000" smtClean="0">
                <a:solidFill>
                  <a:srgbClr val="0055A2"/>
                </a:solidFill>
                <a:latin typeface="Century Gothic" pitchFamily="34" charset="0"/>
                <a:cs typeface="Arial" charset="0"/>
              </a:rPr>
              <a:t>®</a:t>
            </a:r>
            <a:r>
              <a:rPr lang="en-US" smtClean="0">
                <a:latin typeface="Arial" charset="0"/>
                <a:cs typeface="Arial" charset="0"/>
              </a:rPr>
              <a:t> 2000 ICP-MS</a:t>
            </a:r>
            <a:r>
              <a:rPr lang="hu-HU" smtClean="0">
                <a:latin typeface="Arial" charset="0"/>
                <a:cs typeface="Arial" charset="0"/>
              </a:rPr>
              <a:t>-t</a:t>
            </a:r>
            <a:endParaRPr lang="en-US" smtClean="0">
              <a:latin typeface="Arial" charset="0"/>
              <a:cs typeface="Arial" charset="0"/>
            </a:endParaRPr>
          </a:p>
        </p:txBody>
      </p:sp>
      <p:sp>
        <p:nvSpPr>
          <p:cNvPr id="57424" name="Content Placeholder 12"/>
          <p:cNvSpPr>
            <a:spLocks noGrp="1"/>
          </p:cNvSpPr>
          <p:nvPr>
            <p:ph sz="quarter" idx="11"/>
          </p:nvPr>
        </p:nvSpPr>
        <p:spPr>
          <a:xfrm>
            <a:off x="385763" y="1295400"/>
            <a:ext cx="8343900" cy="4719638"/>
          </a:xfrm>
        </p:spPr>
        <p:txBody>
          <a:bodyPr/>
          <a:lstStyle/>
          <a:p>
            <a:pPr eaLnBrk="1" hangingPunct="1">
              <a:spcAft>
                <a:spcPts val="1200"/>
              </a:spcAft>
            </a:pPr>
            <a:r>
              <a:rPr lang="en-US" sz="2000" b="1" smtClean="0">
                <a:latin typeface="Century Gothic" pitchFamily="34" charset="0"/>
                <a:cs typeface="Arial" charset="0"/>
              </a:rPr>
              <a:t>Syngistix™ for ICP-MS Software</a:t>
            </a:r>
            <a:r>
              <a:rPr lang="en-US" sz="2000" smtClean="0">
                <a:latin typeface="Century Gothic" pitchFamily="34" charset="0"/>
                <a:cs typeface="Arial" charset="0"/>
              </a:rPr>
              <a:t> –</a:t>
            </a:r>
            <a:r>
              <a:rPr lang="hu-HU" sz="2000" smtClean="0">
                <a:latin typeface="Century Gothic" pitchFamily="34" charset="0"/>
                <a:cs typeface="Arial" charset="0"/>
              </a:rPr>
              <a:t>Intuitív interface, amelyen nyomon követhető az analíz</a:t>
            </a:r>
            <a:r>
              <a:rPr lang="en-US" sz="2000" smtClean="0">
                <a:latin typeface="Century Gothic" pitchFamily="34" charset="0"/>
                <a:cs typeface="Arial" charset="0"/>
              </a:rPr>
              <a:t>i</a:t>
            </a:r>
            <a:r>
              <a:rPr lang="hu-HU" sz="2000" smtClean="0">
                <a:latin typeface="Century Gothic" pitchFamily="34" charset="0"/>
                <a:cs typeface="Arial" charset="0"/>
              </a:rPr>
              <a:t>s állása. Balról-jobbra szervezett ikon navigáció könnyíti meg az áttekinthetőséget</a:t>
            </a:r>
            <a:endParaRPr lang="en-US" sz="2000" smtClean="0">
              <a:latin typeface="Century Gothic" pitchFamily="34" charset="0"/>
              <a:cs typeface="Arial" charset="0"/>
            </a:endParaRPr>
          </a:p>
          <a:p>
            <a:pPr eaLnBrk="1" hangingPunct="1">
              <a:spcAft>
                <a:spcPts val="1200"/>
              </a:spcAft>
            </a:pPr>
            <a:endParaRPr lang="en-US" sz="1900" smtClean="0">
              <a:latin typeface="Century Gothic" pitchFamily="34" charset="0"/>
              <a:cs typeface="Arial" charset="0"/>
            </a:endParaRPr>
          </a:p>
        </p:txBody>
      </p:sp>
      <p:pic>
        <p:nvPicPr>
          <p:cNvPr id="57425" name="Picture 3"/>
          <p:cNvPicPr>
            <a:picLocks noChangeAspect="1"/>
          </p:cNvPicPr>
          <p:nvPr/>
        </p:nvPicPr>
        <p:blipFill>
          <a:blip r:embed="rId6"/>
          <a:srcRect/>
          <a:stretch>
            <a:fillRect/>
          </a:stretch>
        </p:blipFill>
        <p:spPr bwMode="auto">
          <a:xfrm>
            <a:off x="1447800" y="2590800"/>
            <a:ext cx="6308725" cy="3548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87" name="Object 87"/>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1287" name="think-cell Slide" r:id="rId5" imgW="360" imgH="360" progId="">
              <p:embed/>
            </p:oleObj>
          </a:graphicData>
        </a:graphic>
      </p:graphicFrame>
      <p:sp>
        <p:nvSpPr>
          <p:cNvPr id="51288" name="Title 1"/>
          <p:cNvSpPr>
            <a:spLocks noGrp="1"/>
          </p:cNvSpPr>
          <p:nvPr>
            <p:ph type="title"/>
          </p:nvPr>
        </p:nvSpPr>
        <p:spPr/>
        <p:txBody>
          <a:bodyPr/>
          <a:lstStyle/>
          <a:p>
            <a:pPr eaLnBrk="1" hangingPunct="1"/>
            <a:r>
              <a:rPr lang="hu-HU" smtClean="0">
                <a:latin typeface="Arial" charset="0"/>
                <a:cs typeface="Arial" charset="0"/>
              </a:rPr>
              <a:t>Ismerd meg az új</a:t>
            </a:r>
            <a:r>
              <a:rPr lang="en-US" smtClean="0">
                <a:latin typeface="Arial" charset="0"/>
                <a:cs typeface="Arial" charset="0"/>
              </a:rPr>
              <a:t> NexION</a:t>
            </a:r>
            <a:r>
              <a:rPr lang="en-GB" baseline="30000" smtClean="0">
                <a:solidFill>
                  <a:srgbClr val="0055A2"/>
                </a:solidFill>
                <a:latin typeface="Century Gothic" pitchFamily="34" charset="0"/>
                <a:cs typeface="Arial" charset="0"/>
              </a:rPr>
              <a:t>®</a:t>
            </a:r>
            <a:r>
              <a:rPr lang="en-US" smtClean="0">
                <a:latin typeface="Arial" charset="0"/>
                <a:cs typeface="Arial" charset="0"/>
              </a:rPr>
              <a:t> 2000 ICP-MS</a:t>
            </a:r>
            <a:r>
              <a:rPr lang="hu-HU" smtClean="0">
                <a:latin typeface="Arial" charset="0"/>
                <a:cs typeface="Arial" charset="0"/>
              </a:rPr>
              <a:t>-t</a:t>
            </a:r>
            <a:endParaRPr lang="en-US" smtClean="0">
              <a:latin typeface="Arial" charset="0"/>
              <a:cs typeface="Arial" charset="0"/>
            </a:endParaRPr>
          </a:p>
        </p:txBody>
      </p:sp>
      <p:pic>
        <p:nvPicPr>
          <p:cNvPr id="4" name="Picture 3"/>
          <p:cNvPicPr>
            <a:picLocks noChangeAspect="1"/>
          </p:cNvPicPr>
          <p:nvPr/>
        </p:nvPicPr>
        <p:blipFill>
          <a:blip r:embed="rId6"/>
          <a:srcRect/>
          <a:stretch>
            <a:fillRect/>
          </a:stretch>
        </p:blipFill>
        <p:spPr bwMode="auto">
          <a:xfrm>
            <a:off x="2133600" y="1447800"/>
            <a:ext cx="4114800" cy="4114800"/>
          </a:xfrm>
          <a:prstGeom prst="rect">
            <a:avLst/>
          </a:prstGeom>
          <a:noFill/>
          <a:ln w="9525">
            <a:noFill/>
            <a:miter lim="800000"/>
            <a:headEnd/>
            <a:tailEnd/>
          </a:ln>
        </p:spPr>
      </p:pic>
      <p:pic>
        <p:nvPicPr>
          <p:cNvPr id="16" name="Picture 15"/>
          <p:cNvPicPr>
            <a:picLocks noChangeAspect="1"/>
          </p:cNvPicPr>
          <p:nvPr/>
        </p:nvPicPr>
        <p:blipFill>
          <a:blip r:embed="rId7"/>
          <a:srcRect/>
          <a:stretch>
            <a:fillRect/>
          </a:stretch>
        </p:blipFill>
        <p:spPr bwMode="auto">
          <a:xfrm>
            <a:off x="2165350" y="1546225"/>
            <a:ext cx="4419600" cy="4419600"/>
          </a:xfrm>
          <a:prstGeom prst="rect">
            <a:avLst/>
          </a:prstGeom>
          <a:noFill/>
          <a:ln w="9525">
            <a:noFill/>
            <a:miter lim="800000"/>
            <a:headEnd/>
            <a:tailEnd/>
          </a:ln>
        </p:spPr>
      </p:pic>
      <p:pic>
        <p:nvPicPr>
          <p:cNvPr id="5" name="Picture 4"/>
          <p:cNvPicPr>
            <a:picLocks noChangeAspect="1"/>
          </p:cNvPicPr>
          <p:nvPr/>
        </p:nvPicPr>
        <p:blipFill>
          <a:blip r:embed="rId8"/>
          <a:srcRect/>
          <a:stretch>
            <a:fillRect/>
          </a:stretch>
        </p:blipFill>
        <p:spPr bwMode="auto">
          <a:xfrm>
            <a:off x="2057400" y="1536700"/>
            <a:ext cx="4495800" cy="4495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2000"/>
                                  </p:stCondLst>
                                  <p:childTnLst>
                                    <p:set>
                                      <p:cBhvr>
                                        <p:cTn id="9" dur="1" fill="hold">
                                          <p:stCondLst>
                                            <p:cond delay="0"/>
                                          </p:stCondLst>
                                        </p:cTn>
                                        <p:tgtEl>
                                          <p:spTgt spid="16"/>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nodeType="afterEffect">
                                  <p:stCondLst>
                                    <p:cond delay="2000"/>
                                  </p:stCondLst>
                                  <p:childTnLst>
                                    <p:set>
                                      <p:cBhvr>
                                        <p:cTn id="15" dur="1" fill="hold">
                                          <p:stCondLst>
                                            <p:cond delay="0"/>
                                          </p:stCondLst>
                                        </p:cTn>
                                        <p:tgtEl>
                                          <p:spTgt spid="4"/>
                                        </p:tgtEl>
                                        <p:attrNameLst>
                                          <p:attrName>style.visibility</p:attrName>
                                        </p:attrNameLst>
                                      </p:cBhvr>
                                      <p:to>
                                        <p:strVal val="hidden"/>
                                      </p:to>
                                    </p:se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09" name="Rectangle 2"/>
          <p:cNvSpPr>
            <a:spLocks noGrp="1"/>
          </p:cNvSpPr>
          <p:nvPr>
            <p:ph type="title" idx="4294967295"/>
          </p:nvPr>
        </p:nvSpPr>
        <p:spPr/>
        <p:txBody>
          <a:bodyPr/>
          <a:lstStyle/>
          <a:p>
            <a:r>
              <a:rPr lang="en-US" smtClean="0">
                <a:latin typeface="Arial" charset="0"/>
                <a:cs typeface="Arial" charset="0"/>
              </a:rPr>
              <a:t>Az</a:t>
            </a:r>
            <a:r>
              <a:rPr lang="hu-HU" smtClean="0">
                <a:latin typeface="Arial" charset="0"/>
                <a:cs typeface="Arial" charset="0"/>
              </a:rPr>
              <a:t> új</a:t>
            </a:r>
            <a:r>
              <a:rPr lang="en-US" smtClean="0">
                <a:latin typeface="Arial" charset="0"/>
                <a:cs typeface="Arial" charset="0"/>
              </a:rPr>
              <a:t> NexION</a:t>
            </a:r>
            <a:r>
              <a:rPr lang="en-GB" baseline="30000" smtClean="0">
                <a:solidFill>
                  <a:srgbClr val="0055A2"/>
                </a:solidFill>
                <a:latin typeface="Century Gothic" pitchFamily="34" charset="0"/>
                <a:cs typeface="Arial" charset="0"/>
              </a:rPr>
              <a:t>®</a:t>
            </a:r>
            <a:r>
              <a:rPr lang="en-US" smtClean="0">
                <a:latin typeface="Arial" charset="0"/>
                <a:cs typeface="Arial" charset="0"/>
              </a:rPr>
              <a:t> 2000 ICP-MS</a:t>
            </a:r>
          </a:p>
        </p:txBody>
      </p:sp>
      <p:sp>
        <p:nvSpPr>
          <p:cNvPr id="811010" name="Rectangle 2"/>
          <p:cNvSpPr>
            <a:spLocks noGrp="1" noChangeArrowheads="1"/>
          </p:cNvSpPr>
          <p:nvPr>
            <p:ph type="body" idx="4294967295"/>
          </p:nvPr>
        </p:nvSpPr>
        <p:spPr>
          <a:xfrm>
            <a:off x="228600" y="3124200"/>
            <a:ext cx="8372475" cy="533400"/>
          </a:xfrm>
        </p:spPr>
        <p:txBody>
          <a:bodyPr/>
          <a:lstStyle/>
          <a:p>
            <a:pPr algn="ctr"/>
            <a:r>
              <a:rPr lang="en-US" b="1" i="1" smtClean="0">
                <a:latin typeface="Century Gothic" pitchFamily="34" charset="0"/>
                <a:cs typeface="Arial" charset="0"/>
              </a:rPr>
              <a:t>Köszönjük figyelmüket és várjuk kérdéseiket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73" name="Object 153"/>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30873" name="think-cell Slide" r:id="rId4" imgW="360" imgH="360" progId="">
              <p:embed/>
            </p:oleObj>
          </a:graphicData>
        </a:graphic>
      </p:graphicFrame>
      <p:sp>
        <p:nvSpPr>
          <p:cNvPr id="30" name="TextBox 29"/>
          <p:cNvSpPr txBox="1"/>
          <p:nvPr/>
        </p:nvSpPr>
        <p:spPr>
          <a:xfrm>
            <a:off x="6927850" y="3246438"/>
            <a:ext cx="2139950" cy="307975"/>
          </a:xfrm>
          <a:prstGeom prst="rect">
            <a:avLst/>
          </a:prstGeom>
          <a:noFill/>
        </p:spPr>
        <p:txBody>
          <a:bodyPr lIns="0" tIns="0" rIns="0" bIns="0">
            <a:spAutoFit/>
          </a:bodyPr>
          <a:lstStyle/>
          <a:p>
            <a:pPr>
              <a:lnSpc>
                <a:spcPts val="1200"/>
              </a:lnSpc>
              <a:spcAft>
                <a:spcPts val="600"/>
              </a:spcAft>
              <a:defRPr/>
            </a:pPr>
            <a:r>
              <a:rPr lang="hu-HU" sz="1050" dirty="0">
                <a:latin typeface="Century Gothic" panose="020B0502020202020204" pitchFamily="34" charset="0"/>
                <a:ea typeface="ヒラギノ角ゴ ProN W3" charset="0"/>
                <a:cs typeface="ヒラギノ角ゴ ProN W3" charset="0"/>
                <a:sym typeface="Gill Sans" charset="0"/>
              </a:rPr>
              <a:t>Főkomponensek és nyomelemek kimutatása egy mérésen belül</a:t>
            </a:r>
            <a:endParaRPr lang="en-US" sz="1050" dirty="0">
              <a:latin typeface="Century Gothic" panose="020B0502020202020204" pitchFamily="34" charset="0"/>
              <a:ea typeface="ヒラギノ角ゴ ProN W3" charset="0"/>
              <a:cs typeface="ヒラギノ角ゴ ProN W3" charset="0"/>
              <a:sym typeface="Gill Sans" charset="0"/>
            </a:endParaRPr>
          </a:p>
        </p:txBody>
      </p:sp>
      <p:sp>
        <p:nvSpPr>
          <p:cNvPr id="31" name="TextBox 30"/>
          <p:cNvSpPr txBox="1"/>
          <p:nvPr/>
        </p:nvSpPr>
        <p:spPr>
          <a:xfrm>
            <a:off x="6259513" y="3036888"/>
            <a:ext cx="2884487" cy="184150"/>
          </a:xfrm>
          <a:prstGeom prst="rect">
            <a:avLst/>
          </a:prstGeom>
          <a:noFill/>
        </p:spPr>
        <p:txBody>
          <a:bodyPr wrap="none" lIns="0" tIns="0" rIns="0" bIns="0">
            <a:spAutoFit/>
          </a:bodyPr>
          <a:lstStyle/>
          <a:p>
            <a:pPr algn="ctr">
              <a:defRPr/>
            </a:pPr>
            <a:r>
              <a:rPr lang="hu-HU" sz="1200" b="1" cap="all" spc="20" dirty="0">
                <a:latin typeface="Century Gothic" panose="020B0502020202020204" pitchFamily="34" charset="0"/>
                <a:ea typeface="ヒラギノ角ゴ ProN W3" charset="0"/>
                <a:cs typeface="Roboto Regular"/>
                <a:sym typeface="Gill Sans" charset="0"/>
              </a:rPr>
              <a:t>Kiterjesztett</a:t>
            </a:r>
            <a:r>
              <a:rPr lang="en-US" sz="1200" b="1" cap="all" spc="20" dirty="0">
                <a:latin typeface="Century Gothic" panose="020B0502020202020204" pitchFamily="34" charset="0"/>
                <a:ea typeface="ヒラギノ角ゴ ProN W3" charset="0"/>
                <a:cs typeface="Roboto Regular"/>
                <a:sym typeface="Gill Sans" charset="0"/>
              </a:rPr>
              <a:t> D</a:t>
            </a:r>
            <a:r>
              <a:rPr lang="hu-HU" sz="1200" b="1" cap="all" spc="20" dirty="0" err="1">
                <a:latin typeface="Century Gothic" panose="020B0502020202020204" pitchFamily="34" charset="0"/>
                <a:ea typeface="ヒラギノ角ゴ ProN W3" charset="0"/>
                <a:cs typeface="Roboto Regular"/>
                <a:sym typeface="Gill Sans" charset="0"/>
              </a:rPr>
              <a:t>inamikus</a:t>
            </a:r>
            <a:r>
              <a:rPr lang="en-US" sz="1200" b="1" cap="all" spc="20" dirty="0">
                <a:latin typeface="Century Gothic" panose="020B0502020202020204" pitchFamily="34" charset="0"/>
                <a:ea typeface="ヒラギノ角ゴ ProN W3" charset="0"/>
                <a:cs typeface="Roboto Regular"/>
                <a:sym typeface="Gill Sans" charset="0"/>
              </a:rPr>
              <a:t> </a:t>
            </a:r>
            <a:r>
              <a:rPr lang="hu-HU" sz="1200" b="1" cap="all" spc="20" dirty="0">
                <a:latin typeface="Century Gothic" panose="020B0502020202020204" pitchFamily="34" charset="0"/>
                <a:ea typeface="ヒラギノ角ゴ ProN W3" charset="0"/>
                <a:cs typeface="Roboto Regular"/>
                <a:sym typeface="Gill Sans" charset="0"/>
              </a:rPr>
              <a:t>tartomány</a:t>
            </a:r>
            <a:endParaRPr lang="en-US" sz="1200" b="1" cap="all" spc="20" dirty="0">
              <a:latin typeface="Century Gothic" panose="020B0502020202020204" pitchFamily="34" charset="0"/>
              <a:ea typeface="ヒラギノ角ゴ ProN W3" charset="0"/>
              <a:cs typeface="Roboto Regular"/>
              <a:sym typeface="Gill Sans" charset="0"/>
            </a:endParaRPr>
          </a:p>
        </p:txBody>
      </p:sp>
      <p:sp>
        <p:nvSpPr>
          <p:cNvPr id="30876" name="TextBox 31"/>
          <p:cNvSpPr txBox="1">
            <a:spLocks noChangeArrowheads="1"/>
          </p:cNvSpPr>
          <p:nvPr/>
        </p:nvSpPr>
        <p:spPr bwMode="auto">
          <a:xfrm>
            <a:off x="6918325" y="3959225"/>
            <a:ext cx="1736725" cy="304800"/>
          </a:xfrm>
          <a:prstGeom prst="rect">
            <a:avLst/>
          </a:prstGeom>
          <a:noFill/>
          <a:ln w="9525">
            <a:noFill/>
            <a:miter lim="800000"/>
            <a:headEnd/>
            <a:tailEnd/>
          </a:ln>
        </p:spPr>
        <p:txBody>
          <a:bodyPr lIns="0" tIns="0" rIns="0" bIns="0">
            <a:spAutoFit/>
          </a:bodyPr>
          <a:lstStyle/>
          <a:p>
            <a:pPr>
              <a:lnSpc>
                <a:spcPts val="1200"/>
              </a:lnSpc>
              <a:spcAft>
                <a:spcPts val="600"/>
              </a:spcAft>
            </a:pPr>
            <a:r>
              <a:rPr lang="hu-HU" sz="1000">
                <a:latin typeface="Century Gothic" pitchFamily="34" charset="0"/>
                <a:ea typeface="Open Sans"/>
                <a:cs typeface="Roboto Light"/>
              </a:rPr>
              <a:t>Nagyobb stabilitás és gyorsabb pásztázás</a:t>
            </a:r>
            <a:endParaRPr lang="en-US" sz="1000">
              <a:latin typeface="Century Gothic" pitchFamily="34" charset="0"/>
              <a:ea typeface="Open Sans"/>
              <a:cs typeface="Roboto Light"/>
            </a:endParaRPr>
          </a:p>
        </p:txBody>
      </p:sp>
      <p:sp>
        <p:nvSpPr>
          <p:cNvPr id="33" name="TextBox 32"/>
          <p:cNvSpPr txBox="1"/>
          <p:nvPr/>
        </p:nvSpPr>
        <p:spPr>
          <a:xfrm>
            <a:off x="6897688" y="3795713"/>
            <a:ext cx="1666875" cy="182562"/>
          </a:xfrm>
          <a:prstGeom prst="rect">
            <a:avLst/>
          </a:prstGeom>
          <a:noFill/>
        </p:spPr>
        <p:txBody>
          <a:bodyPr wrap="none" lIns="0" tIns="0" rIns="0" bIns="0">
            <a:spAutoFit/>
          </a:bodyPr>
          <a:lstStyle/>
          <a:p>
            <a:pPr algn="ctr">
              <a:defRPr/>
            </a:pPr>
            <a:r>
              <a:rPr lang="hu-HU" sz="1200" b="1" cap="all" spc="20" dirty="0">
                <a:latin typeface="Century Gothic" panose="020B0502020202020204" pitchFamily="34" charset="0"/>
                <a:ea typeface="ヒラギノ角ゴ ProN W3" charset="0"/>
                <a:cs typeface="Roboto Regular"/>
                <a:sym typeface="Gill Sans" charset="0"/>
              </a:rPr>
              <a:t>Új </a:t>
            </a:r>
            <a:r>
              <a:rPr lang="hu-HU" sz="1200" b="1" cap="all" spc="20" dirty="0" err="1">
                <a:latin typeface="Century Gothic" panose="020B0502020202020204" pitchFamily="34" charset="0"/>
                <a:ea typeface="ヒラギノ角ゴ ProN W3" charset="0"/>
                <a:cs typeface="Roboto Regular"/>
                <a:sym typeface="Gill Sans" charset="0"/>
              </a:rPr>
              <a:t>tömeganalizátor</a:t>
            </a:r>
            <a:endParaRPr lang="en-US" sz="1200" b="1" cap="all" spc="20" dirty="0">
              <a:latin typeface="Century Gothic" panose="020B0502020202020204" pitchFamily="34" charset="0"/>
              <a:ea typeface="ヒラギノ角ゴ ProN W3" charset="0"/>
              <a:cs typeface="Roboto Regular"/>
              <a:sym typeface="Gill Sans" charset="0"/>
            </a:endParaRPr>
          </a:p>
        </p:txBody>
      </p:sp>
      <p:sp>
        <p:nvSpPr>
          <p:cNvPr id="34" name="TextBox 33"/>
          <p:cNvSpPr txBox="1"/>
          <p:nvPr/>
        </p:nvSpPr>
        <p:spPr>
          <a:xfrm>
            <a:off x="6659563" y="2409825"/>
            <a:ext cx="2408237" cy="457200"/>
          </a:xfrm>
          <a:prstGeom prst="rect">
            <a:avLst/>
          </a:prstGeom>
          <a:noFill/>
        </p:spPr>
        <p:txBody>
          <a:bodyPr lIns="0" tIns="0" rIns="0" bIns="0">
            <a:spAutoFit/>
          </a:bodyPr>
          <a:lstStyle/>
          <a:p>
            <a:pPr>
              <a:lnSpc>
                <a:spcPts val="1200"/>
              </a:lnSpc>
              <a:spcAft>
                <a:spcPts val="600"/>
              </a:spcAft>
              <a:defRPr/>
            </a:pPr>
            <a:r>
              <a:rPr lang="hu-HU" sz="1050" dirty="0">
                <a:latin typeface="Century Gothic" panose="020B0502020202020204" pitchFamily="34" charset="0"/>
                <a:ea typeface="ヒラギノ角ゴ ProN W3" charset="0"/>
                <a:cs typeface="ヒラギノ角ゴ ProN W3" charset="0"/>
                <a:sym typeface="Gill Sans" charset="0"/>
              </a:rPr>
              <a:t>Ütközés</a:t>
            </a:r>
            <a:r>
              <a:rPr lang="en-US" sz="1050" dirty="0">
                <a:latin typeface="Century Gothic" panose="020B0502020202020204" pitchFamily="34" charset="0"/>
                <a:ea typeface="ヒラギノ角ゴ ProN W3" charset="0"/>
                <a:cs typeface="ヒラギノ角ゴ ProN W3" charset="0"/>
                <a:sym typeface="Gill Sans" charset="0"/>
              </a:rPr>
              <a:t> </a:t>
            </a:r>
            <a:r>
              <a:rPr lang="hu-HU" sz="1050" dirty="0">
                <a:latin typeface="Century Gothic" panose="020B0502020202020204" pitchFamily="34" charset="0"/>
                <a:ea typeface="ヒラギノ角ゴ ProN W3" charset="0"/>
                <a:cs typeface="ヒラギノ角ゴ ProN W3" charset="0"/>
                <a:sym typeface="Gill Sans" charset="0"/>
              </a:rPr>
              <a:t>és</a:t>
            </a:r>
            <a:r>
              <a:rPr lang="en-US" sz="1050" dirty="0">
                <a:latin typeface="Century Gothic" panose="020B0502020202020204" pitchFamily="34" charset="0"/>
                <a:ea typeface="ヒラギノ角ゴ ProN W3" charset="0"/>
                <a:cs typeface="ヒラギノ角ゴ ProN W3" charset="0"/>
                <a:sym typeface="Gill Sans" charset="0"/>
              </a:rPr>
              <a:t> Rea</a:t>
            </a:r>
            <a:r>
              <a:rPr lang="hu-HU" sz="1050" dirty="0" err="1">
                <a:latin typeface="Century Gothic" panose="020B0502020202020204" pitchFamily="34" charset="0"/>
                <a:ea typeface="ヒラギノ角ゴ ProN W3" charset="0"/>
                <a:cs typeface="ヒラギノ角ゴ ProN W3" charset="0"/>
                <a:sym typeface="Gill Sans" charset="0"/>
              </a:rPr>
              <a:t>kció</a:t>
            </a:r>
            <a:r>
              <a:rPr lang="en-US" sz="1050" dirty="0">
                <a:latin typeface="Century Gothic" panose="020B0502020202020204" pitchFamily="34" charset="0"/>
                <a:ea typeface="ヒラギノ角ゴ ProN W3" charset="0"/>
                <a:cs typeface="ヒラギノ角ゴ ProN W3" charset="0"/>
                <a:sym typeface="Gill Sans" charset="0"/>
              </a:rPr>
              <a:t> </a:t>
            </a:r>
            <a:r>
              <a:rPr lang="hu-HU" sz="1050" dirty="0">
                <a:latin typeface="Century Gothic" panose="020B0502020202020204" pitchFamily="34" charset="0"/>
                <a:ea typeface="ヒラギノ角ゴ ProN W3" charset="0"/>
                <a:cs typeface="ヒラギノ角ゴ ProN W3" charset="0"/>
                <a:sym typeface="Gill Sans" charset="0"/>
              </a:rPr>
              <a:t>a nagyobb pontosság és alacsonyabb kimutatási határok érdekében</a:t>
            </a:r>
            <a:endParaRPr lang="en-US" sz="1050" dirty="0">
              <a:latin typeface="Century Gothic" panose="020B0502020202020204" pitchFamily="34" charset="0"/>
              <a:ea typeface="ヒラギノ角ゴ ProN W3" charset="0"/>
              <a:cs typeface="ヒラギノ角ゴ ProN W3" charset="0"/>
              <a:sym typeface="Gill Sans" charset="0"/>
            </a:endParaRPr>
          </a:p>
        </p:txBody>
      </p:sp>
      <p:sp>
        <p:nvSpPr>
          <p:cNvPr id="49" name="TextBox 48"/>
          <p:cNvSpPr txBox="1"/>
          <p:nvPr/>
        </p:nvSpPr>
        <p:spPr>
          <a:xfrm>
            <a:off x="6545263" y="2228850"/>
            <a:ext cx="1392237" cy="182563"/>
          </a:xfrm>
          <a:prstGeom prst="rect">
            <a:avLst/>
          </a:prstGeom>
          <a:noFill/>
        </p:spPr>
        <p:txBody>
          <a:bodyPr wrap="none" lIns="0" tIns="0" rIns="0" bIns="0">
            <a:spAutoFit/>
          </a:bodyPr>
          <a:lstStyle/>
          <a:p>
            <a:pPr algn="ctr">
              <a:defRPr/>
            </a:pPr>
            <a:r>
              <a:rPr lang="en-US" sz="1200" b="1" cap="all" spc="20" dirty="0" err="1">
                <a:latin typeface="Century Gothic" panose="020B0502020202020204" pitchFamily="34" charset="0"/>
                <a:ea typeface="ヒラギノ角ゴ ProN W3" charset="0"/>
                <a:cs typeface="Roboto Regular"/>
                <a:sym typeface="Gill Sans" charset="0"/>
              </a:rPr>
              <a:t>Univer</a:t>
            </a:r>
            <a:r>
              <a:rPr lang="hu-HU" sz="1200" b="1" cap="all" spc="20" dirty="0" err="1">
                <a:latin typeface="Century Gothic" panose="020B0502020202020204" pitchFamily="34" charset="0"/>
                <a:ea typeface="ヒラギノ角ゴ ProN W3" charset="0"/>
                <a:cs typeface="Roboto Regular"/>
                <a:sym typeface="Gill Sans" charset="0"/>
              </a:rPr>
              <a:t>zá</a:t>
            </a:r>
            <a:r>
              <a:rPr lang="en-US" sz="1200" b="1" cap="all" spc="20" dirty="0">
                <a:latin typeface="Century Gothic" panose="020B0502020202020204" pitchFamily="34" charset="0"/>
                <a:ea typeface="ヒラギノ角ゴ ProN W3" charset="0"/>
                <a:cs typeface="Roboto Regular"/>
                <a:sym typeface="Gill Sans" charset="0"/>
              </a:rPr>
              <a:t>l</a:t>
            </a:r>
            <a:r>
              <a:rPr lang="hu-HU" sz="1200" b="1" cap="all" spc="20" dirty="0">
                <a:latin typeface="Century Gothic" panose="020B0502020202020204" pitchFamily="34" charset="0"/>
                <a:ea typeface="ヒラギノ角ゴ ProN W3" charset="0"/>
                <a:cs typeface="Roboto Regular"/>
                <a:sym typeface="Gill Sans" charset="0"/>
              </a:rPr>
              <a:t>is</a:t>
            </a:r>
            <a:r>
              <a:rPr lang="en-US" sz="1200" b="1" cap="all" spc="20" dirty="0">
                <a:latin typeface="Century Gothic" panose="020B0502020202020204" pitchFamily="34" charset="0"/>
                <a:ea typeface="ヒラギノ角ゴ ProN W3" charset="0"/>
                <a:cs typeface="Roboto Regular"/>
                <a:sym typeface="Gill Sans" charset="0"/>
              </a:rPr>
              <a:t> Cell</a:t>
            </a:r>
            <a:r>
              <a:rPr lang="hu-HU" sz="1200" b="1" cap="all" spc="20" dirty="0">
                <a:latin typeface="Century Gothic" panose="020B0502020202020204" pitchFamily="34" charset="0"/>
                <a:ea typeface="ヒラギノ角ゴ ProN W3" charset="0"/>
                <a:cs typeface="Roboto Regular"/>
                <a:sym typeface="Gill Sans" charset="0"/>
              </a:rPr>
              <a:t>a</a:t>
            </a:r>
            <a:endParaRPr lang="en-US" sz="1200" b="1" cap="all" spc="20" dirty="0">
              <a:latin typeface="Century Gothic" panose="020B0502020202020204" pitchFamily="34" charset="0"/>
              <a:ea typeface="ヒラギノ角ゴ ProN W3" charset="0"/>
              <a:cs typeface="Roboto Regular"/>
              <a:sym typeface="Gill Sans" charset="0"/>
            </a:endParaRPr>
          </a:p>
        </p:txBody>
      </p:sp>
      <p:sp>
        <p:nvSpPr>
          <p:cNvPr id="50" name="TextBox 49"/>
          <p:cNvSpPr txBox="1"/>
          <p:nvPr/>
        </p:nvSpPr>
        <p:spPr>
          <a:xfrm>
            <a:off x="6781800" y="4648200"/>
            <a:ext cx="1725613" cy="304800"/>
          </a:xfrm>
          <a:prstGeom prst="rect">
            <a:avLst/>
          </a:prstGeom>
          <a:noFill/>
        </p:spPr>
        <p:txBody>
          <a:bodyPr lIns="0" tIns="0" rIns="0" bIns="0">
            <a:spAutoFit/>
          </a:bodyPr>
          <a:lstStyle/>
          <a:p>
            <a:pPr>
              <a:lnSpc>
                <a:spcPts val="1200"/>
              </a:lnSpc>
              <a:spcAft>
                <a:spcPts val="600"/>
              </a:spcAft>
              <a:defRPr/>
            </a:pPr>
            <a:r>
              <a:rPr lang="en-US" sz="1050" dirty="0">
                <a:latin typeface="Century Gothic" panose="020B0502020202020204" pitchFamily="34" charset="0"/>
                <a:ea typeface="ヒラギノ角ゴ ProN W3" charset="0"/>
                <a:cs typeface="ヒラギノ角ゴ ProN W3" charset="0"/>
                <a:sym typeface="Gill Sans" charset="0"/>
              </a:rPr>
              <a:t>Nan</a:t>
            </a:r>
            <a:r>
              <a:rPr lang="hu-HU" sz="1050" dirty="0" err="1">
                <a:latin typeface="Century Gothic" panose="020B0502020202020204" pitchFamily="34" charset="0"/>
                <a:ea typeface="ヒラギノ角ゴ ProN W3" charset="0"/>
                <a:cs typeface="ヒラギノ角ゴ ProN W3" charset="0"/>
                <a:sym typeface="Gill Sans" charset="0"/>
              </a:rPr>
              <a:t>orészecskék</a:t>
            </a:r>
            <a:r>
              <a:rPr lang="hu-HU" sz="1050" dirty="0">
                <a:latin typeface="Century Gothic" panose="020B0502020202020204" pitchFamily="34" charset="0"/>
                <a:ea typeface="ヒラギノ角ゴ ProN W3" charset="0"/>
                <a:cs typeface="ヒラギノ角ゴ ProN W3" charset="0"/>
                <a:sym typeface="Gill Sans" charset="0"/>
              </a:rPr>
              <a:t> detektálása</a:t>
            </a:r>
            <a:endParaRPr lang="en-US" sz="1050" dirty="0">
              <a:latin typeface="Century Gothic" panose="020B0502020202020204" pitchFamily="34" charset="0"/>
              <a:ea typeface="ヒラギノ角ゴ ProN W3" charset="0"/>
              <a:cs typeface="ヒラギノ角ゴ ProN W3" charset="0"/>
              <a:sym typeface="Gill Sans" charset="0"/>
            </a:endParaRPr>
          </a:p>
        </p:txBody>
      </p:sp>
      <p:sp>
        <p:nvSpPr>
          <p:cNvPr id="30881" name="TextBox 50"/>
          <p:cNvSpPr txBox="1">
            <a:spLocks noChangeArrowheads="1"/>
          </p:cNvSpPr>
          <p:nvPr/>
        </p:nvSpPr>
        <p:spPr bwMode="auto">
          <a:xfrm>
            <a:off x="6772275" y="4484688"/>
            <a:ext cx="1587500" cy="182562"/>
          </a:xfrm>
          <a:prstGeom prst="rect">
            <a:avLst/>
          </a:prstGeom>
          <a:noFill/>
          <a:ln w="9525">
            <a:noFill/>
            <a:miter lim="800000"/>
            <a:headEnd/>
            <a:tailEnd/>
          </a:ln>
        </p:spPr>
        <p:txBody>
          <a:bodyPr wrap="none" lIns="0" tIns="0" rIns="0" bIns="0">
            <a:spAutoFit/>
          </a:bodyPr>
          <a:lstStyle/>
          <a:p>
            <a:pPr algn="ctr"/>
            <a:r>
              <a:rPr lang="hu-HU" sz="1200" b="1">
                <a:latin typeface="Century Gothic" pitchFamily="34" charset="0"/>
                <a:ea typeface="Roboto Regular"/>
                <a:cs typeface="Roboto Regular"/>
              </a:rPr>
              <a:t>GYORS ADATGYŰJTÉS</a:t>
            </a:r>
            <a:endParaRPr lang="en-US" sz="1200" b="1">
              <a:latin typeface="Century Gothic" pitchFamily="34" charset="0"/>
              <a:ea typeface="Roboto Regular"/>
              <a:cs typeface="Roboto Regular"/>
            </a:endParaRPr>
          </a:p>
        </p:txBody>
      </p:sp>
      <p:sp>
        <p:nvSpPr>
          <p:cNvPr id="30882" name="TextBox 51"/>
          <p:cNvSpPr txBox="1">
            <a:spLocks noChangeArrowheads="1"/>
          </p:cNvSpPr>
          <p:nvPr/>
        </p:nvSpPr>
        <p:spPr bwMode="auto">
          <a:xfrm flipH="1">
            <a:off x="509588" y="3246438"/>
            <a:ext cx="1784350" cy="153987"/>
          </a:xfrm>
          <a:prstGeom prst="rect">
            <a:avLst/>
          </a:prstGeom>
          <a:noFill/>
          <a:ln w="9525">
            <a:noFill/>
            <a:miter lim="800000"/>
            <a:headEnd/>
            <a:tailEnd/>
          </a:ln>
        </p:spPr>
        <p:txBody>
          <a:bodyPr lIns="0" tIns="0" rIns="0" bIns="0">
            <a:spAutoFit/>
          </a:bodyPr>
          <a:lstStyle/>
          <a:p>
            <a:pPr algn="r">
              <a:lnSpc>
                <a:spcPts val="1200"/>
              </a:lnSpc>
              <a:spcAft>
                <a:spcPts val="600"/>
              </a:spcAft>
            </a:pPr>
            <a:r>
              <a:rPr lang="hu-HU" sz="1000">
                <a:latin typeface="Century Gothic" pitchFamily="34" charset="0"/>
                <a:ea typeface="Open Sans"/>
                <a:cs typeface="Roboto Light"/>
              </a:rPr>
              <a:t>Kiváló mátrixtűrés</a:t>
            </a:r>
            <a:endParaRPr lang="en-US" sz="1000">
              <a:latin typeface="Century Gothic" pitchFamily="34" charset="0"/>
              <a:ea typeface="Open Sans"/>
              <a:cs typeface="Roboto Light"/>
            </a:endParaRPr>
          </a:p>
        </p:txBody>
      </p:sp>
      <p:sp>
        <p:nvSpPr>
          <p:cNvPr id="53" name="TextBox 52"/>
          <p:cNvSpPr txBox="1"/>
          <p:nvPr/>
        </p:nvSpPr>
        <p:spPr>
          <a:xfrm flipH="1">
            <a:off x="1377950" y="3082925"/>
            <a:ext cx="915988" cy="185738"/>
          </a:xfrm>
          <a:prstGeom prst="rect">
            <a:avLst/>
          </a:prstGeom>
          <a:noFill/>
        </p:spPr>
        <p:txBody>
          <a:bodyPr wrap="none" lIns="0" tIns="0" rIns="0" bIns="0">
            <a:spAutoFit/>
          </a:bodyPr>
          <a:lstStyle/>
          <a:p>
            <a:pPr algn="r">
              <a:defRPr/>
            </a:pPr>
            <a:r>
              <a:rPr lang="en-US" sz="1200" b="1" cap="all" spc="20" dirty="0" err="1">
                <a:latin typeface="Century Gothic" panose="020B0502020202020204" pitchFamily="34" charset="0"/>
                <a:ea typeface="ヒラギノ角ゴ ProN W3" charset="0"/>
                <a:cs typeface="Roboto Regular"/>
                <a:sym typeface="Gill Sans" charset="0"/>
              </a:rPr>
              <a:t>PlaSMALOK</a:t>
            </a:r>
            <a:endParaRPr lang="en-US" sz="1200" b="1" cap="all" spc="20" dirty="0">
              <a:latin typeface="Century Gothic" panose="020B0502020202020204" pitchFamily="34" charset="0"/>
              <a:ea typeface="ヒラギノ角ゴ ProN W3" charset="0"/>
              <a:cs typeface="Roboto Regular"/>
              <a:sym typeface="Gill Sans" charset="0"/>
            </a:endParaRPr>
          </a:p>
        </p:txBody>
      </p:sp>
      <p:sp>
        <p:nvSpPr>
          <p:cNvPr id="30884" name="TextBox 53"/>
          <p:cNvSpPr txBox="1">
            <a:spLocks noChangeArrowheads="1"/>
          </p:cNvSpPr>
          <p:nvPr/>
        </p:nvSpPr>
        <p:spPr bwMode="auto">
          <a:xfrm flipH="1">
            <a:off x="304800" y="3921125"/>
            <a:ext cx="2057400" cy="304800"/>
          </a:xfrm>
          <a:prstGeom prst="rect">
            <a:avLst/>
          </a:prstGeom>
          <a:noFill/>
          <a:ln w="9525">
            <a:noFill/>
            <a:miter lim="800000"/>
            <a:headEnd/>
            <a:tailEnd/>
          </a:ln>
        </p:spPr>
        <p:txBody>
          <a:bodyPr lIns="0" tIns="0" rIns="0" bIns="0">
            <a:spAutoFit/>
          </a:bodyPr>
          <a:lstStyle/>
          <a:p>
            <a:pPr algn="r">
              <a:lnSpc>
                <a:spcPts val="1200"/>
              </a:lnSpc>
              <a:spcAft>
                <a:spcPts val="600"/>
              </a:spcAft>
            </a:pPr>
            <a:r>
              <a:rPr lang="hu-HU" sz="1000">
                <a:latin typeface="Century Gothic" pitchFamily="34" charset="0"/>
                <a:ea typeface="Open Sans"/>
                <a:cs typeface="Roboto Light"/>
              </a:rPr>
              <a:t>Megnövelt érzékenység az alacsony tömegszámú elemekre </a:t>
            </a:r>
            <a:endParaRPr lang="en-US" sz="1000">
              <a:latin typeface="Century Gothic" pitchFamily="34" charset="0"/>
              <a:ea typeface="Open Sans"/>
              <a:cs typeface="Roboto Light"/>
            </a:endParaRPr>
          </a:p>
        </p:txBody>
      </p:sp>
      <p:sp>
        <p:nvSpPr>
          <p:cNvPr id="55" name="TextBox 54"/>
          <p:cNvSpPr txBox="1"/>
          <p:nvPr/>
        </p:nvSpPr>
        <p:spPr>
          <a:xfrm flipH="1">
            <a:off x="1049338" y="3757613"/>
            <a:ext cx="1244600" cy="184150"/>
          </a:xfrm>
          <a:prstGeom prst="rect">
            <a:avLst/>
          </a:prstGeom>
          <a:noFill/>
        </p:spPr>
        <p:txBody>
          <a:bodyPr wrap="none" lIns="0" tIns="0" rIns="0" bIns="0">
            <a:spAutoFit/>
          </a:bodyPr>
          <a:lstStyle/>
          <a:p>
            <a:pPr algn="r">
              <a:defRPr/>
            </a:pPr>
            <a:r>
              <a:rPr lang="hu-HU" sz="1200" b="1" cap="all" spc="20" dirty="0">
                <a:latin typeface="Century Gothic" panose="020B0502020202020204" pitchFamily="34" charset="0"/>
                <a:ea typeface="ヒラギノ角ゴ ProN W3" charset="0"/>
                <a:cs typeface="Roboto Regular"/>
                <a:sym typeface="Gill Sans" charset="0"/>
              </a:rPr>
              <a:t>Három kónusz</a:t>
            </a:r>
            <a:endParaRPr lang="en-US" sz="1200" b="1" cap="all" spc="20" dirty="0">
              <a:latin typeface="Century Gothic" panose="020B0502020202020204" pitchFamily="34" charset="0"/>
              <a:ea typeface="ヒラギノ角ゴ ProN W3" charset="0"/>
              <a:cs typeface="Roboto Regular"/>
              <a:sym typeface="Gill Sans" charset="0"/>
            </a:endParaRPr>
          </a:p>
        </p:txBody>
      </p:sp>
      <p:sp>
        <p:nvSpPr>
          <p:cNvPr id="56" name="TextBox 55"/>
          <p:cNvSpPr txBox="1"/>
          <p:nvPr/>
        </p:nvSpPr>
        <p:spPr>
          <a:xfrm flipH="1">
            <a:off x="509588" y="2468563"/>
            <a:ext cx="2076450" cy="304800"/>
          </a:xfrm>
          <a:prstGeom prst="rect">
            <a:avLst/>
          </a:prstGeom>
          <a:noFill/>
        </p:spPr>
        <p:txBody>
          <a:bodyPr lIns="0" tIns="0" rIns="0" bIns="0">
            <a:spAutoFit/>
          </a:bodyPr>
          <a:lstStyle/>
          <a:p>
            <a:pPr algn="r">
              <a:lnSpc>
                <a:spcPts val="1200"/>
              </a:lnSpc>
              <a:spcAft>
                <a:spcPts val="600"/>
              </a:spcAft>
              <a:defRPr/>
            </a:pPr>
            <a:r>
              <a:rPr lang="hu-HU" sz="1050" dirty="0">
                <a:latin typeface="Century Gothic" panose="020B0502020202020204" pitchFamily="34" charset="0"/>
                <a:ea typeface="ヒラギノ角ゴ ProN W3" charset="0"/>
                <a:cs typeface="ヒラギノ角ゴ ProN W3" charset="0"/>
                <a:sym typeface="Gill Sans" charset="0"/>
              </a:rPr>
              <a:t>Könnyen </a:t>
            </a:r>
            <a:r>
              <a:rPr lang="hu-HU" sz="1050" dirty="0" err="1">
                <a:latin typeface="Century Gothic" panose="020B0502020202020204" pitchFamily="34" charset="0"/>
                <a:ea typeface="ヒラギノ角ゴ ProN W3" charset="0"/>
                <a:cs typeface="ヒラギノ角ゴ ProN W3" charset="0"/>
                <a:sym typeface="Gill Sans" charset="0"/>
              </a:rPr>
              <a:t>szervizelhető</a:t>
            </a:r>
            <a:r>
              <a:rPr lang="hu-HU" sz="1050" dirty="0">
                <a:latin typeface="Century Gothic" panose="020B0502020202020204" pitchFamily="34" charset="0"/>
                <a:ea typeface="ヒラギノ角ゴ ProN W3" charset="0"/>
                <a:cs typeface="ヒラギノ角ゴ ProN W3" charset="0"/>
                <a:sym typeface="Gill Sans" charset="0"/>
              </a:rPr>
              <a:t> mintabeviteli rendszer</a:t>
            </a:r>
            <a:endParaRPr lang="en-US" sz="1050" dirty="0">
              <a:latin typeface="Century Gothic" panose="020B0502020202020204" pitchFamily="34" charset="0"/>
              <a:ea typeface="ヒラギノ角ゴ ProN W3" charset="0"/>
              <a:cs typeface="ヒラギノ角ゴ ProN W3" charset="0"/>
              <a:sym typeface="Gill Sans" charset="0"/>
            </a:endParaRPr>
          </a:p>
        </p:txBody>
      </p:sp>
      <p:sp>
        <p:nvSpPr>
          <p:cNvPr id="57" name="TextBox 56"/>
          <p:cNvSpPr txBox="1"/>
          <p:nvPr/>
        </p:nvSpPr>
        <p:spPr>
          <a:xfrm flipH="1">
            <a:off x="1698625" y="2305050"/>
            <a:ext cx="889000" cy="182563"/>
          </a:xfrm>
          <a:prstGeom prst="rect">
            <a:avLst/>
          </a:prstGeom>
          <a:noFill/>
        </p:spPr>
        <p:txBody>
          <a:bodyPr wrap="none" lIns="0" tIns="0" rIns="0" bIns="0">
            <a:spAutoFit/>
          </a:bodyPr>
          <a:lstStyle/>
          <a:p>
            <a:pPr algn="r">
              <a:defRPr/>
            </a:pPr>
            <a:r>
              <a:rPr lang="hu-HU" sz="1200" b="1" cap="all" spc="20" dirty="0">
                <a:latin typeface="Century Gothic" panose="020B0502020202020204" pitchFamily="34" charset="0"/>
                <a:ea typeface="ヒラギノ角ゴ ProN W3" charset="0"/>
                <a:cs typeface="Roboto Regular"/>
                <a:sym typeface="Gill Sans" charset="0"/>
              </a:rPr>
              <a:t>Új</a:t>
            </a:r>
            <a:r>
              <a:rPr lang="en-US" sz="1200" b="1" cap="all" spc="20" dirty="0">
                <a:latin typeface="Century Gothic" panose="020B0502020202020204" pitchFamily="34" charset="0"/>
                <a:ea typeface="ヒラギノ角ゴ ProN W3" charset="0"/>
                <a:cs typeface="Roboto Regular"/>
                <a:sym typeface="Gill Sans" charset="0"/>
              </a:rPr>
              <a:t> Cassette</a:t>
            </a:r>
          </a:p>
        </p:txBody>
      </p:sp>
      <p:sp>
        <p:nvSpPr>
          <p:cNvPr id="58" name="TextBox 57"/>
          <p:cNvSpPr txBox="1"/>
          <p:nvPr/>
        </p:nvSpPr>
        <p:spPr>
          <a:xfrm flipH="1">
            <a:off x="801688" y="4648200"/>
            <a:ext cx="1784350" cy="304800"/>
          </a:xfrm>
          <a:prstGeom prst="rect">
            <a:avLst/>
          </a:prstGeom>
          <a:noFill/>
        </p:spPr>
        <p:txBody>
          <a:bodyPr lIns="0" tIns="0" rIns="0" bIns="0">
            <a:spAutoFit/>
          </a:bodyPr>
          <a:lstStyle/>
          <a:p>
            <a:pPr algn="r">
              <a:lnSpc>
                <a:spcPts val="1200"/>
              </a:lnSpc>
              <a:spcAft>
                <a:spcPts val="600"/>
              </a:spcAft>
              <a:defRPr/>
            </a:pPr>
            <a:r>
              <a:rPr lang="hu-HU" sz="1050" dirty="0">
                <a:latin typeface="Century Gothic" panose="020B0502020202020204" pitchFamily="34" charset="0"/>
                <a:ea typeface="ヒラギノ角ゴ ProN W3" charset="0"/>
                <a:cs typeface="ヒラギノ角ゴ ProN W3" charset="0"/>
                <a:sym typeface="Gill Sans" charset="0"/>
              </a:rPr>
              <a:t>Alacsonyabb alapvonal</a:t>
            </a:r>
            <a:r>
              <a:rPr lang="en-US" sz="1050" dirty="0">
                <a:latin typeface="Century Gothic" panose="020B0502020202020204" pitchFamily="34" charset="0"/>
                <a:ea typeface="ヒラギノ角ゴ ProN W3" charset="0"/>
                <a:cs typeface="ヒラギノ角ゴ ProN W3" charset="0"/>
                <a:sym typeface="Gill Sans" charset="0"/>
              </a:rPr>
              <a:t> </a:t>
            </a:r>
            <a:r>
              <a:rPr lang="hu-HU" sz="1050" dirty="0">
                <a:latin typeface="Century Gothic" panose="020B0502020202020204" pitchFamily="34" charset="0"/>
                <a:ea typeface="ヒラギノ角ゴ ProN W3" charset="0"/>
                <a:cs typeface="ヒラギノ角ゴ ProN W3" charset="0"/>
                <a:sym typeface="Gill Sans" charset="0"/>
              </a:rPr>
              <a:t>és kisebb fenntartási költség</a:t>
            </a:r>
            <a:r>
              <a:rPr lang="en-US" sz="1050" dirty="0">
                <a:latin typeface="Century Gothic" panose="020B0502020202020204" pitchFamily="34" charset="0"/>
                <a:ea typeface="ヒラギノ角ゴ ProN W3" charset="0"/>
                <a:cs typeface="ヒラギノ角ゴ ProN W3" charset="0"/>
                <a:sym typeface="Gill Sans" charset="0"/>
              </a:rPr>
              <a:t> </a:t>
            </a:r>
          </a:p>
        </p:txBody>
      </p:sp>
      <p:sp>
        <p:nvSpPr>
          <p:cNvPr id="59" name="TextBox 58"/>
          <p:cNvSpPr txBox="1"/>
          <p:nvPr/>
        </p:nvSpPr>
        <p:spPr>
          <a:xfrm flipH="1">
            <a:off x="420688" y="4484688"/>
            <a:ext cx="2165350" cy="182562"/>
          </a:xfrm>
          <a:prstGeom prst="rect">
            <a:avLst/>
          </a:prstGeom>
          <a:noFill/>
        </p:spPr>
        <p:txBody>
          <a:bodyPr wrap="none" lIns="0" tIns="0" rIns="0" bIns="0">
            <a:spAutoFit/>
          </a:bodyPr>
          <a:lstStyle/>
          <a:p>
            <a:pPr algn="r">
              <a:defRPr/>
            </a:pPr>
            <a:r>
              <a:rPr lang="en-US" sz="1200" b="1" cap="all" spc="20" dirty="0">
                <a:latin typeface="Century Gothic" panose="020B0502020202020204" pitchFamily="34" charset="0"/>
                <a:ea typeface="ヒラギノ角ゴ ProN W3" charset="0"/>
                <a:cs typeface="Roboto Regular"/>
                <a:sym typeface="Gill Sans" charset="0"/>
              </a:rPr>
              <a:t>Quadrupole ion deflector</a:t>
            </a:r>
          </a:p>
        </p:txBody>
      </p:sp>
      <p:sp>
        <p:nvSpPr>
          <p:cNvPr id="60" name="Oval 59"/>
          <p:cNvSpPr/>
          <p:nvPr/>
        </p:nvSpPr>
        <p:spPr>
          <a:xfrm>
            <a:off x="6375400" y="3773488"/>
            <a:ext cx="357188" cy="358775"/>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a:defRPr/>
            </a:pPr>
            <a:endParaRPr lang="en-US" sz="1400">
              <a:latin typeface="Roboto Regular"/>
              <a:cs typeface="Roboto Regular"/>
              <a:sym typeface="Gill Sans" charset="0"/>
            </a:endParaRPr>
          </a:p>
        </p:txBody>
      </p:sp>
      <p:sp>
        <p:nvSpPr>
          <p:cNvPr id="61" name="Oval 60"/>
          <p:cNvSpPr/>
          <p:nvPr/>
        </p:nvSpPr>
        <p:spPr>
          <a:xfrm>
            <a:off x="6113463" y="4487863"/>
            <a:ext cx="358775" cy="358775"/>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a:defRPr/>
            </a:pPr>
            <a:endParaRPr lang="en-US" sz="1400">
              <a:latin typeface="Roboto Regular"/>
              <a:cs typeface="Roboto Regular"/>
              <a:sym typeface="Gill Sans" charset="0"/>
            </a:endParaRPr>
          </a:p>
        </p:txBody>
      </p:sp>
      <p:sp>
        <p:nvSpPr>
          <p:cNvPr id="62" name="Oval 61"/>
          <p:cNvSpPr/>
          <p:nvPr/>
        </p:nvSpPr>
        <p:spPr>
          <a:xfrm>
            <a:off x="6105525" y="2209800"/>
            <a:ext cx="357188" cy="35877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a:defRPr/>
            </a:pPr>
            <a:endParaRPr lang="en-US" sz="1400">
              <a:latin typeface="Roboto Regular"/>
              <a:cs typeface="Roboto Regular"/>
              <a:sym typeface="Gill Sans" charset="0"/>
            </a:endParaRPr>
          </a:p>
        </p:txBody>
      </p:sp>
      <p:sp>
        <p:nvSpPr>
          <p:cNvPr id="63" name="Oval 62"/>
          <p:cNvSpPr/>
          <p:nvPr/>
        </p:nvSpPr>
        <p:spPr>
          <a:xfrm>
            <a:off x="6337300" y="3281363"/>
            <a:ext cx="357188" cy="358775"/>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a:defRPr/>
            </a:pPr>
            <a:endParaRPr lang="en-US" sz="1400">
              <a:latin typeface="Roboto Regular"/>
              <a:cs typeface="Roboto Regular"/>
              <a:sym typeface="Gill Sans" charset="0"/>
            </a:endParaRPr>
          </a:p>
        </p:txBody>
      </p:sp>
      <p:sp>
        <p:nvSpPr>
          <p:cNvPr id="30894" name="Freeform 132"/>
          <p:cNvSpPr>
            <a:spLocks noChangeAspect="1" noChangeArrowheads="1"/>
          </p:cNvSpPr>
          <p:nvPr/>
        </p:nvSpPr>
        <p:spPr bwMode="auto">
          <a:xfrm>
            <a:off x="6188075" y="2311400"/>
            <a:ext cx="203200" cy="141288"/>
          </a:xfrm>
          <a:custGeom>
            <a:avLst/>
            <a:gdLst>
              <a:gd name="T0" fmla="*/ 2147483647 w 602"/>
              <a:gd name="T1" fmla="*/ 2147483647 h 418"/>
              <a:gd name="T2" fmla="*/ 2147483647 w 602"/>
              <a:gd name="T3" fmla="*/ 2147483647 h 418"/>
              <a:gd name="T4" fmla="*/ 2147483647 w 602"/>
              <a:gd name="T5" fmla="*/ 2147483647 h 418"/>
              <a:gd name="T6" fmla="*/ 0 w 602"/>
              <a:gd name="T7" fmla="*/ 2147483647 h 418"/>
              <a:gd name="T8" fmla="*/ 2147483647 w 602"/>
              <a:gd name="T9" fmla="*/ 2147483647 h 418"/>
              <a:gd name="T10" fmla="*/ 2147483647 w 602"/>
              <a:gd name="T11" fmla="*/ 0 h 418"/>
              <a:gd name="T12" fmla="*/ 2147483647 w 602"/>
              <a:gd name="T13" fmla="*/ 2147483647 h 418"/>
              <a:gd name="T14" fmla="*/ 2147483647 w 602"/>
              <a:gd name="T15" fmla="*/ 2147483647 h 418"/>
              <a:gd name="T16" fmla="*/ 2147483647 w 602"/>
              <a:gd name="T17" fmla="*/ 2147483647 h 418"/>
              <a:gd name="T18" fmla="*/ 2147483647 w 602"/>
              <a:gd name="T19" fmla="*/ 2147483647 h 418"/>
              <a:gd name="T20" fmla="*/ 2147483647 w 602"/>
              <a:gd name="T21" fmla="*/ 2147483647 h 418"/>
              <a:gd name="T22" fmla="*/ 2147483647 w 602"/>
              <a:gd name="T23" fmla="*/ 2147483647 h 418"/>
              <a:gd name="T24" fmla="*/ 2147483647 w 602"/>
              <a:gd name="T25" fmla="*/ 2147483647 h 418"/>
              <a:gd name="T26" fmla="*/ 2147483647 w 602"/>
              <a:gd name="T27" fmla="*/ 2147483647 h 418"/>
              <a:gd name="T28" fmla="*/ 2147483647 w 602"/>
              <a:gd name="T29" fmla="*/ 2147483647 h 418"/>
              <a:gd name="T30" fmla="*/ 2147483647 w 602"/>
              <a:gd name="T31" fmla="*/ 2147483647 h 418"/>
              <a:gd name="T32" fmla="*/ 2147483647 w 602"/>
              <a:gd name="T33" fmla="*/ 2147483647 h 418"/>
              <a:gd name="T34" fmla="*/ 2147483647 w 602"/>
              <a:gd name="T35" fmla="*/ 2147483647 h 418"/>
              <a:gd name="T36" fmla="*/ 2147483647 w 602"/>
              <a:gd name="T37" fmla="*/ 2147483647 h 418"/>
              <a:gd name="T38" fmla="*/ 2147483647 w 602"/>
              <a:gd name="T39" fmla="*/ 2147483647 h 418"/>
              <a:gd name="T40" fmla="*/ 2147483647 w 602"/>
              <a:gd name="T41" fmla="*/ 2147483647 h 418"/>
              <a:gd name="T42" fmla="*/ 2147483647 w 602"/>
              <a:gd name="T43" fmla="*/ 2147483647 h 418"/>
              <a:gd name="T44" fmla="*/ 2147483647 w 602"/>
              <a:gd name="T45" fmla="*/ 2147483647 h 418"/>
              <a:gd name="T46" fmla="*/ 2147483647 w 602"/>
              <a:gd name="T47" fmla="*/ 2147483647 h 418"/>
              <a:gd name="T48" fmla="*/ 2147483647 w 602"/>
              <a:gd name="T49" fmla="*/ 2147483647 h 418"/>
              <a:gd name="T50" fmla="*/ 2147483647 w 602"/>
              <a:gd name="T51" fmla="*/ 2147483647 h 418"/>
              <a:gd name="T52" fmla="*/ 2147483647 w 602"/>
              <a:gd name="T53" fmla="*/ 2147483647 h 418"/>
              <a:gd name="T54" fmla="*/ 2147483647 w 602"/>
              <a:gd name="T55" fmla="*/ 2147483647 h 418"/>
              <a:gd name="T56" fmla="*/ 2147483647 w 602"/>
              <a:gd name="T57" fmla="*/ 2147483647 h 418"/>
              <a:gd name="T58" fmla="*/ 2147483647 w 602"/>
              <a:gd name="T59" fmla="*/ 2147483647 h 418"/>
              <a:gd name="T60" fmla="*/ 2147483647 w 602"/>
              <a:gd name="T61" fmla="*/ 2147483647 h 418"/>
              <a:gd name="T62" fmla="*/ 2147483647 w 602"/>
              <a:gd name="T63" fmla="*/ 2147483647 h 418"/>
              <a:gd name="T64" fmla="*/ 2147483647 w 602"/>
              <a:gd name="T65" fmla="*/ 2147483647 h 418"/>
              <a:gd name="T66" fmla="*/ 2147483647 w 602"/>
              <a:gd name="T67" fmla="*/ 2147483647 h 418"/>
              <a:gd name="T68" fmla="*/ 2147483647 w 602"/>
              <a:gd name="T69" fmla="*/ 2147483647 h 418"/>
              <a:gd name="T70" fmla="*/ 2147483647 w 602"/>
              <a:gd name="T71" fmla="*/ 2147483647 h 418"/>
              <a:gd name="T72" fmla="*/ 2147483647 w 602"/>
              <a:gd name="T73" fmla="*/ 2147483647 h 418"/>
              <a:gd name="T74" fmla="*/ 2147483647 w 602"/>
              <a:gd name="T75" fmla="*/ 2147483647 h 418"/>
              <a:gd name="T76" fmla="*/ 2147483647 w 602"/>
              <a:gd name="T77" fmla="*/ 2147483647 h 418"/>
              <a:gd name="T78" fmla="*/ 2147483647 w 602"/>
              <a:gd name="T79" fmla="*/ 2147483647 h 418"/>
              <a:gd name="T80" fmla="*/ 2147483647 w 602"/>
              <a:gd name="T81" fmla="*/ 2147483647 h 418"/>
              <a:gd name="T82" fmla="*/ 2147483647 w 602"/>
              <a:gd name="T83" fmla="*/ 2147483647 h 418"/>
              <a:gd name="T84" fmla="*/ 2147483647 w 602"/>
              <a:gd name="T85" fmla="*/ 2147483647 h 418"/>
              <a:gd name="T86" fmla="*/ 2147483647 w 602"/>
              <a:gd name="T87" fmla="*/ 2147483647 h 418"/>
              <a:gd name="T88" fmla="*/ 2147483647 w 602"/>
              <a:gd name="T89" fmla="*/ 2147483647 h 418"/>
              <a:gd name="T90" fmla="*/ 2147483647 w 602"/>
              <a:gd name="T91" fmla="*/ 2147483647 h 418"/>
              <a:gd name="T92" fmla="*/ 2147483647 w 602"/>
              <a:gd name="T93" fmla="*/ 2147483647 h 418"/>
              <a:gd name="T94" fmla="*/ 2147483647 w 602"/>
              <a:gd name="T95" fmla="*/ 2147483647 h 418"/>
              <a:gd name="T96" fmla="*/ 2147483647 w 602"/>
              <a:gd name="T97" fmla="*/ 2147483647 h 418"/>
              <a:gd name="T98" fmla="*/ 2147483647 w 602"/>
              <a:gd name="T99" fmla="*/ 2147483647 h 418"/>
              <a:gd name="T100" fmla="*/ 2147483647 w 602"/>
              <a:gd name="T101" fmla="*/ 2147483647 h 418"/>
              <a:gd name="T102" fmla="*/ 2147483647 w 602"/>
              <a:gd name="T103" fmla="*/ 2147483647 h 418"/>
              <a:gd name="T104" fmla="*/ 2147483647 w 602"/>
              <a:gd name="T105" fmla="*/ 2147483647 h 418"/>
              <a:gd name="T106" fmla="*/ 2147483647 w 602"/>
              <a:gd name="T107" fmla="*/ 2147483647 h 418"/>
              <a:gd name="T108" fmla="*/ 2147483647 w 602"/>
              <a:gd name="T109" fmla="*/ 2147483647 h 418"/>
              <a:gd name="T110" fmla="*/ 2147483647 w 602"/>
              <a:gd name="T111" fmla="*/ 2147483647 h 418"/>
              <a:gd name="T112" fmla="*/ 2147483647 w 602"/>
              <a:gd name="T113" fmla="*/ 2147483647 h 418"/>
              <a:gd name="T114" fmla="*/ 2147483647 w 602"/>
              <a:gd name="T115" fmla="*/ 2147483647 h 418"/>
              <a:gd name="T116" fmla="*/ 2147483647 w 602"/>
              <a:gd name="T117" fmla="*/ 2147483647 h 418"/>
              <a:gd name="T118" fmla="*/ 2147483647 w 602"/>
              <a:gd name="T119" fmla="*/ 2147483647 h 418"/>
              <a:gd name="T120" fmla="*/ 2147483647 w 602"/>
              <a:gd name="T121" fmla="*/ 2147483647 h 418"/>
              <a:gd name="T122" fmla="*/ 2147483647 w 602"/>
              <a:gd name="T123" fmla="*/ 2147483647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2"/>
              <a:gd name="T187" fmla="*/ 0 h 418"/>
              <a:gd name="T188" fmla="*/ 602 w 602"/>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2" h="418">
                <a:moveTo>
                  <a:pt x="459" y="417"/>
                </a:moveTo>
                <a:lnTo>
                  <a:pt x="459" y="417"/>
                </a:lnTo>
                <a:cubicBezTo>
                  <a:pt x="141" y="417"/>
                  <a:pt x="141" y="417"/>
                  <a:pt x="141" y="417"/>
                </a:cubicBezTo>
                <a:cubicBezTo>
                  <a:pt x="64" y="417"/>
                  <a:pt x="0" y="353"/>
                  <a:pt x="0" y="276"/>
                </a:cubicBezTo>
                <a:cubicBezTo>
                  <a:pt x="0" y="212"/>
                  <a:pt x="42" y="155"/>
                  <a:pt x="99" y="141"/>
                </a:cubicBezTo>
                <a:cubicBezTo>
                  <a:pt x="134" y="56"/>
                  <a:pt x="212" y="0"/>
                  <a:pt x="304" y="0"/>
                </a:cubicBezTo>
                <a:cubicBezTo>
                  <a:pt x="396" y="0"/>
                  <a:pt x="474" y="56"/>
                  <a:pt x="502" y="141"/>
                </a:cubicBezTo>
                <a:cubicBezTo>
                  <a:pt x="558" y="155"/>
                  <a:pt x="601" y="212"/>
                  <a:pt x="601" y="276"/>
                </a:cubicBezTo>
                <a:cubicBezTo>
                  <a:pt x="601" y="353"/>
                  <a:pt x="537" y="417"/>
                  <a:pt x="459" y="417"/>
                </a:cubicBezTo>
                <a:close/>
                <a:moveTo>
                  <a:pt x="516" y="212"/>
                </a:moveTo>
                <a:lnTo>
                  <a:pt x="516" y="212"/>
                </a:ln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59" y="191"/>
                </a:cubicBezTo>
                <a:cubicBezTo>
                  <a:pt x="459" y="184"/>
                  <a:pt x="459" y="184"/>
                  <a:pt x="459" y="177"/>
                </a:cubicBezTo>
                <a:cubicBezTo>
                  <a:pt x="452" y="177"/>
                  <a:pt x="452" y="177"/>
                  <a:pt x="452" y="177"/>
                </a:cubicBezTo>
                <a:cubicBezTo>
                  <a:pt x="452" y="169"/>
                  <a:pt x="452" y="169"/>
                  <a:pt x="452" y="162"/>
                </a:cubicBezTo>
                <a:cubicBezTo>
                  <a:pt x="445" y="155"/>
                  <a:pt x="445" y="155"/>
                  <a:pt x="445" y="148"/>
                </a:cubicBezTo>
                <a:cubicBezTo>
                  <a:pt x="445" y="141"/>
                  <a:pt x="438" y="141"/>
                  <a:pt x="438" y="134"/>
                </a:cubicBezTo>
                <a:cubicBezTo>
                  <a:pt x="410" y="92"/>
                  <a:pt x="361" y="56"/>
                  <a:pt x="304" y="56"/>
                </a:cubicBezTo>
                <a:cubicBezTo>
                  <a:pt x="240" y="56"/>
                  <a:pt x="191" y="92"/>
                  <a:pt x="163" y="134"/>
                </a:cubicBezTo>
                <a:cubicBezTo>
                  <a:pt x="163" y="141"/>
                  <a:pt x="163" y="141"/>
                  <a:pt x="156" y="148"/>
                </a:cubicBezTo>
                <a:cubicBezTo>
                  <a:pt x="156" y="155"/>
                  <a:pt x="156" y="155"/>
                  <a:pt x="156" y="162"/>
                </a:cubicBezTo>
                <a:cubicBezTo>
                  <a:pt x="156" y="162"/>
                  <a:pt x="156" y="162"/>
                  <a:pt x="148" y="162"/>
                </a:cubicBezTo>
                <a:cubicBezTo>
                  <a:pt x="148" y="169"/>
                  <a:pt x="148" y="169"/>
                  <a:pt x="148" y="177"/>
                </a:cubicBezTo>
                <a:cubicBezTo>
                  <a:pt x="148" y="184"/>
                  <a:pt x="141" y="184"/>
                  <a:pt x="141" y="191"/>
                </a:cubicBezTo>
                <a:lnTo>
                  <a:pt x="134" y="191"/>
                </a:lnTo>
                <a:cubicBezTo>
                  <a:pt x="134" y="191"/>
                  <a:pt x="134" y="191"/>
                  <a:pt x="127"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1" y="360"/>
                </a:cubicBezTo>
                <a:cubicBezTo>
                  <a:pt x="459" y="360"/>
                  <a:pt x="459" y="360"/>
                  <a:pt x="459" y="360"/>
                </a:cubicBezTo>
                <a:cubicBezTo>
                  <a:pt x="509" y="360"/>
                  <a:pt x="544" y="325"/>
                  <a:pt x="544" y="276"/>
                </a:cubicBezTo>
                <a:cubicBezTo>
                  <a:pt x="544" y="247"/>
                  <a:pt x="537" y="226"/>
                  <a:pt x="516" y="212"/>
                </a:cubicBezTo>
                <a:close/>
              </a:path>
            </a:pathLst>
          </a:custGeom>
          <a:solidFill>
            <a:schemeClr val="bg1"/>
          </a:solidFill>
          <a:ln w="9525">
            <a:noFill/>
            <a:round/>
            <a:headEnd/>
            <a:tailEnd/>
          </a:ln>
        </p:spPr>
        <p:txBody>
          <a:bodyPr wrap="none" lIns="45720" tIns="22860" rIns="45720" bIns="22860" anchor="ctr"/>
          <a:lstStyle/>
          <a:p>
            <a:endParaRPr lang="en-US"/>
          </a:p>
        </p:txBody>
      </p:sp>
      <p:sp>
        <p:nvSpPr>
          <p:cNvPr id="30895" name="Freeform 86"/>
          <p:cNvSpPr>
            <a:spLocks noChangeAspect="1" noChangeArrowheads="1"/>
          </p:cNvSpPr>
          <p:nvPr/>
        </p:nvSpPr>
        <p:spPr bwMode="auto">
          <a:xfrm>
            <a:off x="6423025" y="3379788"/>
            <a:ext cx="187325" cy="176212"/>
          </a:xfrm>
          <a:custGeom>
            <a:avLst/>
            <a:gdLst>
              <a:gd name="T0" fmla="*/ 2147483647 w 609"/>
              <a:gd name="T1" fmla="*/ 2147483647 h 573"/>
              <a:gd name="T2" fmla="*/ 2147483647 w 609"/>
              <a:gd name="T3" fmla="*/ 2147483647 h 573"/>
              <a:gd name="T4" fmla="*/ 2147483647 w 609"/>
              <a:gd name="T5" fmla="*/ 2147483647 h 573"/>
              <a:gd name="T6" fmla="*/ 2147483647 w 609"/>
              <a:gd name="T7" fmla="*/ 0 h 573"/>
              <a:gd name="T8" fmla="*/ 2147483647 w 609"/>
              <a:gd name="T9" fmla="*/ 2147483647 h 573"/>
              <a:gd name="T10" fmla="*/ 2147483647 w 609"/>
              <a:gd name="T11" fmla="*/ 2147483647 h 573"/>
              <a:gd name="T12" fmla="*/ 2147483647 w 609"/>
              <a:gd name="T13" fmla="*/ 2147483647 h 573"/>
              <a:gd name="T14" fmla="*/ 2147483647 w 609"/>
              <a:gd name="T15" fmla="*/ 2147483647 h 573"/>
              <a:gd name="T16" fmla="*/ 2147483647 w 609"/>
              <a:gd name="T17" fmla="*/ 2147483647 h 573"/>
              <a:gd name="T18" fmla="*/ 2147483647 w 609"/>
              <a:gd name="T19" fmla="*/ 2147483647 h 573"/>
              <a:gd name="T20" fmla="*/ 2147483647 w 609"/>
              <a:gd name="T21" fmla="*/ 2147483647 h 573"/>
              <a:gd name="T22" fmla="*/ 2147483647 w 609"/>
              <a:gd name="T23" fmla="*/ 2147483647 h 573"/>
              <a:gd name="T24" fmla="*/ 2147483647 w 609"/>
              <a:gd name="T25" fmla="*/ 2147483647 h 573"/>
              <a:gd name="T26" fmla="*/ 2147483647 w 609"/>
              <a:gd name="T27" fmla="*/ 2147483647 h 573"/>
              <a:gd name="T28" fmla="*/ 2147483647 w 609"/>
              <a:gd name="T29" fmla="*/ 2147483647 h 573"/>
              <a:gd name="T30" fmla="*/ 2147483647 w 609"/>
              <a:gd name="T31" fmla="*/ 2147483647 h 573"/>
              <a:gd name="T32" fmla="*/ 2147483647 w 609"/>
              <a:gd name="T33" fmla="*/ 2147483647 h 573"/>
              <a:gd name="T34" fmla="*/ 2147483647 w 609"/>
              <a:gd name="T35" fmla="*/ 2147483647 h 573"/>
              <a:gd name="T36" fmla="*/ 2147483647 w 609"/>
              <a:gd name="T37" fmla="*/ 2147483647 h 573"/>
              <a:gd name="T38" fmla="*/ 2147483647 w 609"/>
              <a:gd name="T39" fmla="*/ 2147483647 h 573"/>
              <a:gd name="T40" fmla="*/ 2147483647 w 609"/>
              <a:gd name="T41" fmla="*/ 2147483647 h 573"/>
              <a:gd name="T42" fmla="*/ 2147483647 w 609"/>
              <a:gd name="T43" fmla="*/ 2147483647 h 573"/>
              <a:gd name="T44" fmla="*/ 2147483647 w 609"/>
              <a:gd name="T45" fmla="*/ 2147483647 h 573"/>
              <a:gd name="T46" fmla="*/ 2147483647 w 609"/>
              <a:gd name="T47" fmla="*/ 2147483647 h 573"/>
              <a:gd name="T48" fmla="*/ 2147483647 w 609"/>
              <a:gd name="T49" fmla="*/ 2147483647 h 573"/>
              <a:gd name="T50" fmla="*/ 2147483647 w 609"/>
              <a:gd name="T51" fmla="*/ 2147483647 h 573"/>
              <a:gd name="T52" fmla="*/ 2147483647 w 609"/>
              <a:gd name="T53" fmla="*/ 2147483647 h 573"/>
              <a:gd name="T54" fmla="*/ 2147483647 w 609"/>
              <a:gd name="T55" fmla="*/ 2147483647 h 573"/>
              <a:gd name="T56" fmla="*/ 2147483647 w 609"/>
              <a:gd name="T57" fmla="*/ 2147483647 h 573"/>
              <a:gd name="T58" fmla="*/ 2147483647 w 609"/>
              <a:gd name="T59" fmla="*/ 2147483647 h 573"/>
              <a:gd name="T60" fmla="*/ 2147483647 w 609"/>
              <a:gd name="T61" fmla="*/ 2147483647 h 573"/>
              <a:gd name="T62" fmla="*/ 2147483647 w 609"/>
              <a:gd name="T63" fmla="*/ 2147483647 h 573"/>
              <a:gd name="T64" fmla="*/ 2147483647 w 609"/>
              <a:gd name="T65" fmla="*/ 2147483647 h 573"/>
              <a:gd name="T66" fmla="*/ 2147483647 w 609"/>
              <a:gd name="T67" fmla="*/ 2147483647 h 573"/>
              <a:gd name="T68" fmla="*/ 2147483647 w 609"/>
              <a:gd name="T69" fmla="*/ 2147483647 h 573"/>
              <a:gd name="T70" fmla="*/ 2147483647 w 609"/>
              <a:gd name="T71" fmla="*/ 2147483647 h 573"/>
              <a:gd name="T72" fmla="*/ 2147483647 w 609"/>
              <a:gd name="T73" fmla="*/ 2147483647 h 573"/>
              <a:gd name="T74" fmla="*/ 2147483647 w 609"/>
              <a:gd name="T75" fmla="*/ 2147483647 h 573"/>
              <a:gd name="T76" fmla="*/ 2147483647 w 609"/>
              <a:gd name="T77" fmla="*/ 2147483647 h 573"/>
              <a:gd name="T78" fmla="*/ 2147483647 w 609"/>
              <a:gd name="T79" fmla="*/ 2147483647 h 573"/>
              <a:gd name="T80" fmla="*/ 2147483647 w 609"/>
              <a:gd name="T81" fmla="*/ 2147483647 h 573"/>
              <a:gd name="T82" fmla="*/ 2147483647 w 609"/>
              <a:gd name="T83" fmla="*/ 2147483647 h 573"/>
              <a:gd name="T84" fmla="*/ 2147483647 w 609"/>
              <a:gd name="T85" fmla="*/ 2147483647 h 573"/>
              <a:gd name="T86" fmla="*/ 0 w 609"/>
              <a:gd name="T87" fmla="*/ 2147483647 h 573"/>
              <a:gd name="T88" fmla="*/ 2147483647 w 609"/>
              <a:gd name="T89" fmla="*/ 0 h 573"/>
              <a:gd name="T90" fmla="*/ 2147483647 w 609"/>
              <a:gd name="T91" fmla="*/ 2147483647 h 573"/>
              <a:gd name="T92" fmla="*/ 2147483647 w 609"/>
              <a:gd name="T93" fmla="*/ 2147483647 h 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9"/>
              <a:gd name="T142" fmla="*/ 0 h 573"/>
              <a:gd name="T143" fmla="*/ 609 w 609"/>
              <a:gd name="T144" fmla="*/ 573 h 5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9" h="573">
                <a:moveTo>
                  <a:pt x="579" y="176"/>
                </a:moveTo>
                <a:lnTo>
                  <a:pt x="579" y="176"/>
                </a:lnTo>
                <a:cubicBezTo>
                  <a:pt x="551" y="106"/>
                  <a:pt x="495" y="56"/>
                  <a:pt x="424" y="21"/>
                </a:cubicBezTo>
                <a:cubicBezTo>
                  <a:pt x="445" y="7"/>
                  <a:pt x="466" y="0"/>
                  <a:pt x="495" y="0"/>
                </a:cubicBezTo>
                <a:cubicBezTo>
                  <a:pt x="558" y="0"/>
                  <a:pt x="608" y="49"/>
                  <a:pt x="608" y="113"/>
                </a:cubicBezTo>
                <a:cubicBezTo>
                  <a:pt x="608" y="134"/>
                  <a:pt x="594" y="162"/>
                  <a:pt x="579" y="176"/>
                </a:cubicBezTo>
                <a:close/>
                <a:moveTo>
                  <a:pt x="579" y="304"/>
                </a:moveTo>
                <a:lnTo>
                  <a:pt x="579" y="304"/>
                </a:lnTo>
                <a:cubicBezTo>
                  <a:pt x="579" y="374"/>
                  <a:pt x="551" y="438"/>
                  <a:pt x="502" y="487"/>
                </a:cubicBezTo>
                <a:cubicBezTo>
                  <a:pt x="544" y="530"/>
                  <a:pt x="544" y="530"/>
                  <a:pt x="544" y="530"/>
                </a:cubicBezTo>
                <a:cubicBezTo>
                  <a:pt x="544" y="530"/>
                  <a:pt x="551" y="537"/>
                  <a:pt x="551" y="544"/>
                </a:cubicBezTo>
                <a:cubicBezTo>
                  <a:pt x="551" y="565"/>
                  <a:pt x="537" y="572"/>
                  <a:pt x="523" y="572"/>
                </a:cubicBezTo>
                <a:cubicBezTo>
                  <a:pt x="516" y="572"/>
                  <a:pt x="509" y="572"/>
                  <a:pt x="502" y="565"/>
                </a:cubicBezTo>
                <a:cubicBezTo>
                  <a:pt x="459" y="523"/>
                  <a:pt x="459" y="523"/>
                  <a:pt x="459" y="523"/>
                </a:cubicBezTo>
                <a:cubicBezTo>
                  <a:pt x="417" y="558"/>
                  <a:pt x="360" y="572"/>
                  <a:pt x="304" y="572"/>
                </a:cubicBezTo>
                <a:cubicBezTo>
                  <a:pt x="247" y="572"/>
                  <a:pt x="191" y="558"/>
                  <a:pt x="148" y="523"/>
                </a:cubicBezTo>
                <a:cubicBezTo>
                  <a:pt x="106" y="565"/>
                  <a:pt x="106" y="565"/>
                  <a:pt x="106" y="565"/>
                </a:cubicBezTo>
                <a:cubicBezTo>
                  <a:pt x="99" y="572"/>
                  <a:pt x="92" y="572"/>
                  <a:pt x="85" y="572"/>
                </a:cubicBezTo>
                <a:cubicBezTo>
                  <a:pt x="71" y="572"/>
                  <a:pt x="56" y="565"/>
                  <a:pt x="56" y="544"/>
                </a:cubicBezTo>
                <a:cubicBezTo>
                  <a:pt x="56" y="537"/>
                  <a:pt x="64" y="530"/>
                  <a:pt x="71" y="530"/>
                </a:cubicBezTo>
                <a:cubicBezTo>
                  <a:pt x="106" y="487"/>
                  <a:pt x="106" y="487"/>
                  <a:pt x="106" y="487"/>
                </a:cubicBezTo>
                <a:cubicBezTo>
                  <a:pt x="56" y="438"/>
                  <a:pt x="28" y="374"/>
                  <a:pt x="28" y="304"/>
                </a:cubicBezTo>
                <a:cubicBezTo>
                  <a:pt x="28" y="148"/>
                  <a:pt x="155" y="28"/>
                  <a:pt x="304" y="28"/>
                </a:cubicBezTo>
                <a:cubicBezTo>
                  <a:pt x="452" y="28"/>
                  <a:pt x="579" y="148"/>
                  <a:pt x="579" y="304"/>
                </a:cubicBezTo>
                <a:close/>
                <a:moveTo>
                  <a:pt x="304" y="85"/>
                </a:moveTo>
                <a:lnTo>
                  <a:pt x="304" y="85"/>
                </a:lnTo>
                <a:cubicBezTo>
                  <a:pt x="184" y="85"/>
                  <a:pt x="85" y="183"/>
                  <a:pt x="85" y="304"/>
                </a:cubicBezTo>
                <a:cubicBezTo>
                  <a:pt x="85" y="424"/>
                  <a:pt x="184" y="516"/>
                  <a:pt x="304" y="516"/>
                </a:cubicBezTo>
                <a:cubicBezTo>
                  <a:pt x="424" y="516"/>
                  <a:pt x="523" y="424"/>
                  <a:pt x="523" y="304"/>
                </a:cubicBezTo>
                <a:cubicBezTo>
                  <a:pt x="523" y="183"/>
                  <a:pt x="424" y="85"/>
                  <a:pt x="304" y="85"/>
                </a:cubicBezTo>
                <a:close/>
                <a:moveTo>
                  <a:pt x="417" y="332"/>
                </a:moveTo>
                <a:lnTo>
                  <a:pt x="417" y="332"/>
                </a:lnTo>
                <a:cubicBezTo>
                  <a:pt x="304" y="332"/>
                  <a:pt x="304" y="332"/>
                  <a:pt x="304" y="332"/>
                </a:cubicBezTo>
                <a:cubicBezTo>
                  <a:pt x="290" y="332"/>
                  <a:pt x="276" y="318"/>
                  <a:pt x="276" y="304"/>
                </a:cubicBezTo>
                <a:cubicBezTo>
                  <a:pt x="276" y="148"/>
                  <a:pt x="276" y="148"/>
                  <a:pt x="276" y="148"/>
                </a:cubicBezTo>
                <a:cubicBezTo>
                  <a:pt x="276" y="134"/>
                  <a:pt x="290" y="120"/>
                  <a:pt x="304" y="120"/>
                </a:cubicBezTo>
                <a:cubicBezTo>
                  <a:pt x="318" y="120"/>
                  <a:pt x="332" y="134"/>
                  <a:pt x="332" y="148"/>
                </a:cubicBezTo>
                <a:cubicBezTo>
                  <a:pt x="332" y="275"/>
                  <a:pt x="332" y="275"/>
                  <a:pt x="332" y="275"/>
                </a:cubicBezTo>
                <a:cubicBezTo>
                  <a:pt x="417" y="275"/>
                  <a:pt x="417" y="275"/>
                  <a:pt x="417" y="275"/>
                </a:cubicBezTo>
                <a:cubicBezTo>
                  <a:pt x="431" y="275"/>
                  <a:pt x="445" y="282"/>
                  <a:pt x="445" y="304"/>
                </a:cubicBezTo>
                <a:cubicBezTo>
                  <a:pt x="445" y="318"/>
                  <a:pt x="431" y="332"/>
                  <a:pt x="417" y="332"/>
                </a:cubicBezTo>
                <a:close/>
                <a:moveTo>
                  <a:pt x="28" y="183"/>
                </a:moveTo>
                <a:lnTo>
                  <a:pt x="28" y="183"/>
                </a:lnTo>
                <a:cubicBezTo>
                  <a:pt x="14" y="162"/>
                  <a:pt x="0" y="141"/>
                  <a:pt x="0" y="113"/>
                </a:cubicBezTo>
                <a:cubicBezTo>
                  <a:pt x="0" y="49"/>
                  <a:pt x="49" y="0"/>
                  <a:pt x="113" y="0"/>
                </a:cubicBezTo>
                <a:cubicBezTo>
                  <a:pt x="141" y="0"/>
                  <a:pt x="162" y="7"/>
                  <a:pt x="184" y="21"/>
                </a:cubicBezTo>
                <a:cubicBezTo>
                  <a:pt x="113" y="56"/>
                  <a:pt x="56" y="113"/>
                  <a:pt x="28" y="183"/>
                </a:cubicBezTo>
                <a:close/>
              </a:path>
            </a:pathLst>
          </a:custGeom>
          <a:solidFill>
            <a:schemeClr val="bg1"/>
          </a:solidFill>
          <a:ln w="9525">
            <a:noFill/>
            <a:round/>
            <a:headEnd/>
            <a:tailEnd/>
          </a:ln>
        </p:spPr>
        <p:txBody>
          <a:bodyPr wrap="none" lIns="45720" tIns="22860" rIns="45720" bIns="22860" anchor="ctr"/>
          <a:lstStyle/>
          <a:p>
            <a:endParaRPr lang="en-US"/>
          </a:p>
        </p:txBody>
      </p:sp>
      <p:sp>
        <p:nvSpPr>
          <p:cNvPr id="30896" name="Freeform 107"/>
          <p:cNvSpPr>
            <a:spLocks noChangeArrowheads="1"/>
          </p:cNvSpPr>
          <p:nvPr/>
        </p:nvSpPr>
        <p:spPr bwMode="auto">
          <a:xfrm>
            <a:off x="6480175" y="3867150"/>
            <a:ext cx="168275" cy="184150"/>
          </a:xfrm>
          <a:custGeom>
            <a:avLst/>
            <a:gdLst>
              <a:gd name="T0" fmla="*/ 2147483647 w 467"/>
              <a:gd name="T1" fmla="*/ 2147483647 h 510"/>
              <a:gd name="T2" fmla="*/ 2147483647 w 467"/>
              <a:gd name="T3" fmla="*/ 2147483647 h 510"/>
              <a:gd name="T4" fmla="*/ 2147483647 w 467"/>
              <a:gd name="T5" fmla="*/ 2147483647 h 510"/>
              <a:gd name="T6" fmla="*/ 2147483647 w 467"/>
              <a:gd name="T7" fmla="*/ 2147483647 h 510"/>
              <a:gd name="T8" fmla="*/ 2147483647 w 467"/>
              <a:gd name="T9" fmla="*/ 2147483647 h 510"/>
              <a:gd name="T10" fmla="*/ 2147483647 w 467"/>
              <a:gd name="T11" fmla="*/ 2147483647 h 510"/>
              <a:gd name="T12" fmla="*/ 2147483647 w 467"/>
              <a:gd name="T13" fmla="*/ 2147483647 h 510"/>
              <a:gd name="T14" fmla="*/ 2147483647 w 467"/>
              <a:gd name="T15" fmla="*/ 0 h 510"/>
              <a:gd name="T16" fmla="*/ 2147483647 w 467"/>
              <a:gd name="T17" fmla="*/ 0 h 510"/>
              <a:gd name="T18" fmla="*/ 2147483647 w 467"/>
              <a:gd name="T19" fmla="*/ 0 h 510"/>
              <a:gd name="T20" fmla="*/ 2147483647 w 467"/>
              <a:gd name="T21" fmla="*/ 0 h 510"/>
              <a:gd name="T22" fmla="*/ 2147483647 w 467"/>
              <a:gd name="T23" fmla="*/ 0 h 510"/>
              <a:gd name="T24" fmla="*/ 2147483647 w 467"/>
              <a:gd name="T25" fmla="*/ 2147483647 h 510"/>
              <a:gd name="T26" fmla="*/ 2147483647 w 467"/>
              <a:gd name="T27" fmla="*/ 2147483647 h 510"/>
              <a:gd name="T28" fmla="*/ 2147483647 w 467"/>
              <a:gd name="T29" fmla="*/ 2147483647 h 510"/>
              <a:gd name="T30" fmla="*/ 2147483647 w 467"/>
              <a:gd name="T31" fmla="*/ 2147483647 h 510"/>
              <a:gd name="T32" fmla="*/ 2147483647 w 467"/>
              <a:gd name="T33" fmla="*/ 2147483647 h 510"/>
              <a:gd name="T34" fmla="*/ 2147483647 w 467"/>
              <a:gd name="T35" fmla="*/ 2147483647 h 510"/>
              <a:gd name="T36" fmla="*/ 2147483647 w 467"/>
              <a:gd name="T37" fmla="*/ 2147483647 h 510"/>
              <a:gd name="T38" fmla="*/ 2147483647 w 467"/>
              <a:gd name="T39" fmla="*/ 2147483647 h 510"/>
              <a:gd name="T40" fmla="*/ 2147483647 w 467"/>
              <a:gd name="T41" fmla="*/ 2147483647 h 510"/>
              <a:gd name="T42" fmla="*/ 2147483647 w 467"/>
              <a:gd name="T43" fmla="*/ 2147483647 h 510"/>
              <a:gd name="T44" fmla="*/ 2147483647 w 467"/>
              <a:gd name="T45" fmla="*/ 2147483647 h 510"/>
              <a:gd name="T46" fmla="*/ 2147483647 w 467"/>
              <a:gd name="T47" fmla="*/ 2147483647 h 510"/>
              <a:gd name="T48" fmla="*/ 2147483647 w 467"/>
              <a:gd name="T49" fmla="*/ 2147483647 h 510"/>
              <a:gd name="T50" fmla="*/ 2147483647 w 467"/>
              <a:gd name="T51" fmla="*/ 2147483647 h 510"/>
              <a:gd name="T52" fmla="*/ 2147483647 w 467"/>
              <a:gd name="T53" fmla="*/ 2147483647 h 510"/>
              <a:gd name="T54" fmla="*/ 2147483647 w 467"/>
              <a:gd name="T55" fmla="*/ 2147483647 h 510"/>
              <a:gd name="T56" fmla="*/ 2147483647 w 467"/>
              <a:gd name="T57" fmla="*/ 2147483647 h 510"/>
              <a:gd name="T58" fmla="*/ 2147483647 w 467"/>
              <a:gd name="T59" fmla="*/ 2147483647 h 510"/>
              <a:gd name="T60" fmla="*/ 2147483647 w 467"/>
              <a:gd name="T61" fmla="*/ 2147483647 h 510"/>
              <a:gd name="T62" fmla="*/ 2147483647 w 467"/>
              <a:gd name="T63" fmla="*/ 2147483647 h 510"/>
              <a:gd name="T64" fmla="*/ 2147483647 w 467"/>
              <a:gd name="T65" fmla="*/ 2147483647 h 510"/>
              <a:gd name="T66" fmla="*/ 2147483647 w 467"/>
              <a:gd name="T67" fmla="*/ 2147483647 h 510"/>
              <a:gd name="T68" fmla="*/ 2147483647 w 467"/>
              <a:gd name="T69" fmla="*/ 2147483647 h 510"/>
              <a:gd name="T70" fmla="*/ 2147483647 w 467"/>
              <a:gd name="T71" fmla="*/ 2147483647 h 510"/>
              <a:gd name="T72" fmla="*/ 2147483647 w 467"/>
              <a:gd name="T73" fmla="*/ 2147483647 h 510"/>
              <a:gd name="T74" fmla="*/ 2147483647 w 467"/>
              <a:gd name="T75" fmla="*/ 2147483647 h 510"/>
              <a:gd name="T76" fmla="*/ 2147483647 w 467"/>
              <a:gd name="T77" fmla="*/ 2147483647 h 510"/>
              <a:gd name="T78" fmla="*/ 2147483647 w 467"/>
              <a:gd name="T79" fmla="*/ 2147483647 h 510"/>
              <a:gd name="T80" fmla="*/ 2147483647 w 467"/>
              <a:gd name="T81" fmla="*/ 2147483647 h 510"/>
              <a:gd name="T82" fmla="*/ 2147483647 w 467"/>
              <a:gd name="T83" fmla="*/ 2147483647 h 510"/>
              <a:gd name="T84" fmla="*/ 2147483647 w 467"/>
              <a:gd name="T85" fmla="*/ 2147483647 h 510"/>
              <a:gd name="T86" fmla="*/ 2147483647 w 467"/>
              <a:gd name="T87" fmla="*/ 2147483647 h 510"/>
              <a:gd name="T88" fmla="*/ 2147483647 w 467"/>
              <a:gd name="T89" fmla="*/ 2147483647 h 510"/>
              <a:gd name="T90" fmla="*/ 2147483647 w 467"/>
              <a:gd name="T91" fmla="*/ 2147483647 h 510"/>
              <a:gd name="T92" fmla="*/ 0 w 467"/>
              <a:gd name="T93" fmla="*/ 2147483647 h 510"/>
              <a:gd name="T94" fmla="*/ 0 w 467"/>
              <a:gd name="T95" fmla="*/ 2147483647 h 510"/>
              <a:gd name="T96" fmla="*/ 0 w 467"/>
              <a:gd name="T97" fmla="*/ 2147483647 h 510"/>
              <a:gd name="T98" fmla="*/ 0 w 467"/>
              <a:gd name="T99" fmla="*/ 2147483647 h 510"/>
              <a:gd name="T100" fmla="*/ 0 w 467"/>
              <a:gd name="T101" fmla="*/ 2147483647 h 510"/>
              <a:gd name="T102" fmla="*/ 0 w 467"/>
              <a:gd name="T103" fmla="*/ 2147483647 h 510"/>
              <a:gd name="T104" fmla="*/ 2147483647 w 467"/>
              <a:gd name="T105" fmla="*/ 2147483647 h 510"/>
              <a:gd name="T106" fmla="*/ 2147483647 w 467"/>
              <a:gd name="T107" fmla="*/ 2147483647 h 510"/>
              <a:gd name="T108" fmla="*/ 2147483647 w 467"/>
              <a:gd name="T109" fmla="*/ 2147483647 h 510"/>
              <a:gd name="T110" fmla="*/ 2147483647 w 467"/>
              <a:gd name="T111" fmla="*/ 2147483647 h 510"/>
              <a:gd name="T112" fmla="*/ 2147483647 w 467"/>
              <a:gd name="T113" fmla="*/ 2147483647 h 510"/>
              <a:gd name="T114" fmla="*/ 2147483647 w 467"/>
              <a:gd name="T115" fmla="*/ 2147483647 h 510"/>
              <a:gd name="T116" fmla="*/ 2147483647 w 467"/>
              <a:gd name="T117" fmla="*/ 2147483647 h 510"/>
              <a:gd name="T118" fmla="*/ 2147483647 w 467"/>
              <a:gd name="T119" fmla="*/ 2147483647 h 510"/>
              <a:gd name="T120" fmla="*/ 2147483647 w 467"/>
              <a:gd name="T121" fmla="*/ 2147483647 h 5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7"/>
              <a:gd name="T184" fmla="*/ 0 h 510"/>
              <a:gd name="T185" fmla="*/ 467 w 467"/>
              <a:gd name="T186" fmla="*/ 510 h 5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7" h="510">
                <a:moveTo>
                  <a:pt x="459" y="247"/>
                </a:moveTo>
                <a:lnTo>
                  <a:pt x="459" y="247"/>
                </a:lnTo>
                <a:cubicBezTo>
                  <a:pt x="233" y="28"/>
                  <a:pt x="233" y="28"/>
                  <a:pt x="233" y="28"/>
                </a:cubicBezTo>
                <a:cubicBezTo>
                  <a:pt x="63" y="28"/>
                  <a:pt x="63" y="28"/>
                  <a:pt x="63" y="28"/>
                </a:cubicBezTo>
                <a:cubicBezTo>
                  <a:pt x="28" y="28"/>
                  <a:pt x="28" y="28"/>
                  <a:pt x="28" y="28"/>
                </a:cubicBezTo>
                <a:cubicBezTo>
                  <a:pt x="28" y="14"/>
                  <a:pt x="35" y="0"/>
                  <a:pt x="56" y="0"/>
                </a:cubicBezTo>
                <a:cubicBezTo>
                  <a:pt x="233" y="0"/>
                  <a:pt x="233" y="0"/>
                  <a:pt x="233" y="0"/>
                </a:cubicBezTo>
                <a:cubicBezTo>
                  <a:pt x="240" y="0"/>
                  <a:pt x="247" y="7"/>
                  <a:pt x="254" y="14"/>
                </a:cubicBezTo>
                <a:cubicBezTo>
                  <a:pt x="410" y="163"/>
                  <a:pt x="410" y="163"/>
                  <a:pt x="410" y="163"/>
                </a:cubicBezTo>
                <a:cubicBezTo>
                  <a:pt x="459" y="205"/>
                  <a:pt x="459" y="205"/>
                  <a:pt x="459" y="205"/>
                </a:cubicBezTo>
                <a:cubicBezTo>
                  <a:pt x="466" y="212"/>
                  <a:pt x="466" y="219"/>
                  <a:pt x="466" y="226"/>
                </a:cubicBezTo>
                <a:cubicBezTo>
                  <a:pt x="466" y="233"/>
                  <a:pt x="466" y="240"/>
                  <a:pt x="459" y="247"/>
                </a:cubicBezTo>
                <a:close/>
                <a:moveTo>
                  <a:pt x="205" y="57"/>
                </a:moveTo>
                <a:lnTo>
                  <a:pt x="205" y="57"/>
                </a:lnTo>
                <a:cubicBezTo>
                  <a:pt x="212" y="57"/>
                  <a:pt x="219" y="64"/>
                  <a:pt x="226" y="71"/>
                </a:cubicBezTo>
                <a:cubicBezTo>
                  <a:pt x="438" y="276"/>
                  <a:pt x="438" y="276"/>
                  <a:pt x="438" y="276"/>
                </a:cubicBezTo>
                <a:cubicBezTo>
                  <a:pt x="445" y="276"/>
                  <a:pt x="445" y="283"/>
                  <a:pt x="452" y="290"/>
                </a:cubicBezTo>
                <a:cubicBezTo>
                  <a:pt x="452" y="290"/>
                  <a:pt x="452" y="290"/>
                  <a:pt x="452" y="297"/>
                </a:cubicBezTo>
                <a:cubicBezTo>
                  <a:pt x="452" y="304"/>
                  <a:pt x="445" y="311"/>
                  <a:pt x="445" y="311"/>
                </a:cubicBezTo>
                <a:cubicBezTo>
                  <a:pt x="283" y="502"/>
                  <a:pt x="283" y="502"/>
                  <a:pt x="283" y="502"/>
                </a:cubicBezTo>
                <a:cubicBezTo>
                  <a:pt x="275" y="509"/>
                  <a:pt x="268" y="509"/>
                  <a:pt x="261" y="509"/>
                </a:cubicBezTo>
                <a:lnTo>
                  <a:pt x="254" y="509"/>
                </a:lnTo>
                <a:cubicBezTo>
                  <a:pt x="254" y="509"/>
                  <a:pt x="247" y="509"/>
                  <a:pt x="240" y="502"/>
                </a:cubicBezTo>
                <a:cubicBezTo>
                  <a:pt x="7" y="290"/>
                  <a:pt x="7" y="290"/>
                  <a:pt x="7" y="290"/>
                </a:cubicBezTo>
                <a:cubicBezTo>
                  <a:pt x="0" y="283"/>
                  <a:pt x="0" y="276"/>
                  <a:pt x="0" y="269"/>
                </a:cubicBezTo>
                <a:cubicBezTo>
                  <a:pt x="0" y="113"/>
                  <a:pt x="0" y="113"/>
                  <a:pt x="0" y="113"/>
                </a:cubicBezTo>
                <a:cubicBezTo>
                  <a:pt x="0" y="85"/>
                  <a:pt x="0" y="85"/>
                  <a:pt x="0" y="85"/>
                </a:cubicBezTo>
                <a:cubicBezTo>
                  <a:pt x="0" y="71"/>
                  <a:pt x="7" y="57"/>
                  <a:pt x="28" y="57"/>
                </a:cubicBezTo>
                <a:lnTo>
                  <a:pt x="205" y="57"/>
                </a:lnTo>
                <a:close/>
                <a:moveTo>
                  <a:pt x="70" y="170"/>
                </a:moveTo>
                <a:lnTo>
                  <a:pt x="70" y="170"/>
                </a:lnTo>
                <a:cubicBezTo>
                  <a:pt x="92" y="170"/>
                  <a:pt x="113" y="156"/>
                  <a:pt x="113" y="134"/>
                </a:cubicBezTo>
                <a:cubicBezTo>
                  <a:pt x="113" y="113"/>
                  <a:pt x="92" y="99"/>
                  <a:pt x="70" y="99"/>
                </a:cubicBezTo>
                <a:cubicBezTo>
                  <a:pt x="49" y="99"/>
                  <a:pt x="35" y="113"/>
                  <a:pt x="35" y="134"/>
                </a:cubicBezTo>
                <a:cubicBezTo>
                  <a:pt x="35" y="156"/>
                  <a:pt x="49" y="170"/>
                  <a:pt x="70" y="170"/>
                </a:cubicBezTo>
                <a:close/>
              </a:path>
            </a:pathLst>
          </a:custGeom>
          <a:solidFill>
            <a:schemeClr val="bg1"/>
          </a:solidFill>
          <a:ln w="9525">
            <a:noFill/>
            <a:round/>
            <a:headEnd/>
            <a:tailEnd/>
          </a:ln>
        </p:spPr>
        <p:txBody>
          <a:bodyPr wrap="none" lIns="45720" tIns="22860" rIns="45720" bIns="22860" anchor="ctr"/>
          <a:lstStyle/>
          <a:p>
            <a:endParaRPr lang="en-US"/>
          </a:p>
        </p:txBody>
      </p:sp>
      <p:sp>
        <p:nvSpPr>
          <p:cNvPr id="30897" name="Freeform 57"/>
          <p:cNvSpPr>
            <a:spLocks noChangeAspect="1" noChangeArrowheads="1"/>
          </p:cNvSpPr>
          <p:nvPr/>
        </p:nvSpPr>
        <p:spPr bwMode="auto">
          <a:xfrm>
            <a:off x="6203950" y="4586288"/>
            <a:ext cx="190500" cy="165100"/>
          </a:xfrm>
          <a:custGeom>
            <a:avLst/>
            <a:gdLst>
              <a:gd name="T0" fmla="*/ 2147483647 w 602"/>
              <a:gd name="T1" fmla="*/ 2147483647 h 531"/>
              <a:gd name="T2" fmla="*/ 2147483647 w 602"/>
              <a:gd name="T3" fmla="*/ 2147483647 h 531"/>
              <a:gd name="T4" fmla="*/ 2147483647 w 602"/>
              <a:gd name="T5" fmla="*/ 2147483647 h 531"/>
              <a:gd name="T6" fmla="*/ 2147483647 w 602"/>
              <a:gd name="T7" fmla="*/ 2147483647 h 531"/>
              <a:gd name="T8" fmla="*/ 2147483647 w 602"/>
              <a:gd name="T9" fmla="*/ 2147483647 h 531"/>
              <a:gd name="T10" fmla="*/ 2147483647 w 602"/>
              <a:gd name="T11" fmla="*/ 2147483647 h 531"/>
              <a:gd name="T12" fmla="*/ 2147483647 w 602"/>
              <a:gd name="T13" fmla="*/ 2147483647 h 531"/>
              <a:gd name="T14" fmla="*/ 2147483647 w 602"/>
              <a:gd name="T15" fmla="*/ 2147483647 h 531"/>
              <a:gd name="T16" fmla="*/ 2147483647 w 602"/>
              <a:gd name="T17" fmla="*/ 2147483647 h 531"/>
              <a:gd name="T18" fmla="*/ 2147483647 w 602"/>
              <a:gd name="T19" fmla="*/ 2147483647 h 531"/>
              <a:gd name="T20" fmla="*/ 2147483647 w 602"/>
              <a:gd name="T21" fmla="*/ 2147483647 h 531"/>
              <a:gd name="T22" fmla="*/ 2147483647 w 602"/>
              <a:gd name="T23" fmla="*/ 2147483647 h 531"/>
              <a:gd name="T24" fmla="*/ 2147483647 w 602"/>
              <a:gd name="T25" fmla="*/ 2147483647 h 531"/>
              <a:gd name="T26" fmla="*/ 2147483647 w 602"/>
              <a:gd name="T27" fmla="*/ 2147483647 h 531"/>
              <a:gd name="T28" fmla="*/ 2147483647 w 602"/>
              <a:gd name="T29" fmla="*/ 2147483647 h 531"/>
              <a:gd name="T30" fmla="*/ 2147483647 w 602"/>
              <a:gd name="T31" fmla="*/ 2147483647 h 531"/>
              <a:gd name="T32" fmla="*/ 2147483647 w 602"/>
              <a:gd name="T33" fmla="*/ 2147483647 h 531"/>
              <a:gd name="T34" fmla="*/ 2147483647 w 602"/>
              <a:gd name="T35" fmla="*/ 2147483647 h 531"/>
              <a:gd name="T36" fmla="*/ 2147483647 w 602"/>
              <a:gd name="T37" fmla="*/ 2147483647 h 531"/>
              <a:gd name="T38" fmla="*/ 2147483647 w 602"/>
              <a:gd name="T39" fmla="*/ 2147483647 h 531"/>
              <a:gd name="T40" fmla="*/ 2147483647 w 602"/>
              <a:gd name="T41" fmla="*/ 2147483647 h 531"/>
              <a:gd name="T42" fmla="*/ 2147483647 w 602"/>
              <a:gd name="T43" fmla="*/ 2147483647 h 531"/>
              <a:gd name="T44" fmla="*/ 2147483647 w 602"/>
              <a:gd name="T45" fmla="*/ 2147483647 h 531"/>
              <a:gd name="T46" fmla="*/ 2147483647 w 602"/>
              <a:gd name="T47" fmla="*/ 2147483647 h 531"/>
              <a:gd name="T48" fmla="*/ 2147483647 w 602"/>
              <a:gd name="T49" fmla="*/ 0 h 531"/>
              <a:gd name="T50" fmla="*/ 2147483647 w 602"/>
              <a:gd name="T51" fmla="*/ 2147483647 h 531"/>
              <a:gd name="T52" fmla="*/ 2147483647 w 602"/>
              <a:gd name="T53" fmla="*/ 2147483647 h 531"/>
              <a:gd name="T54" fmla="*/ 2147483647 w 602"/>
              <a:gd name="T55" fmla="*/ 2147483647 h 531"/>
              <a:gd name="T56" fmla="*/ 2147483647 w 602"/>
              <a:gd name="T57" fmla="*/ 2147483647 h 531"/>
              <a:gd name="T58" fmla="*/ 2147483647 w 602"/>
              <a:gd name="T59" fmla="*/ 2147483647 h 531"/>
              <a:gd name="T60" fmla="*/ 2147483647 w 602"/>
              <a:gd name="T61" fmla="*/ 2147483647 h 531"/>
              <a:gd name="T62" fmla="*/ 2147483647 w 602"/>
              <a:gd name="T63" fmla="*/ 2147483647 h 531"/>
              <a:gd name="T64" fmla="*/ 2147483647 w 602"/>
              <a:gd name="T65" fmla="*/ 2147483647 h 531"/>
              <a:gd name="T66" fmla="*/ 2147483647 w 602"/>
              <a:gd name="T67" fmla="*/ 2147483647 h 531"/>
              <a:gd name="T68" fmla="*/ 2147483647 w 602"/>
              <a:gd name="T69" fmla="*/ 2147483647 h 531"/>
              <a:gd name="T70" fmla="*/ 2147483647 w 602"/>
              <a:gd name="T71" fmla="*/ 2147483647 h 531"/>
              <a:gd name="T72" fmla="*/ 2147483647 w 602"/>
              <a:gd name="T73" fmla="*/ 2147483647 h 531"/>
              <a:gd name="T74" fmla="*/ 2147483647 w 602"/>
              <a:gd name="T75" fmla="*/ 2147483647 h 531"/>
              <a:gd name="T76" fmla="*/ 2147483647 w 602"/>
              <a:gd name="T77" fmla="*/ 2147483647 h 531"/>
              <a:gd name="T78" fmla="*/ 2147483647 w 602"/>
              <a:gd name="T79" fmla="*/ 2147483647 h 531"/>
              <a:gd name="T80" fmla="*/ 2147483647 w 602"/>
              <a:gd name="T81" fmla="*/ 2147483647 h 531"/>
              <a:gd name="T82" fmla="*/ 2147483647 w 602"/>
              <a:gd name="T83" fmla="*/ 2147483647 h 531"/>
              <a:gd name="T84" fmla="*/ 2147483647 w 602"/>
              <a:gd name="T85" fmla="*/ 2147483647 h 5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31"/>
              <a:gd name="T131" fmla="*/ 602 w 602"/>
              <a:gd name="T132" fmla="*/ 531 h 5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31">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chemeClr val="bg1"/>
          </a:solidFill>
          <a:ln w="9525">
            <a:noFill/>
            <a:round/>
            <a:headEnd/>
            <a:tailEnd/>
          </a:ln>
        </p:spPr>
        <p:txBody>
          <a:bodyPr wrap="none" lIns="45720" tIns="22860" rIns="45720" bIns="22860" anchor="ctr"/>
          <a:lstStyle/>
          <a:p>
            <a:endParaRPr lang="en-US"/>
          </a:p>
        </p:txBody>
      </p:sp>
      <p:sp>
        <p:nvSpPr>
          <p:cNvPr id="68" name="Oval 67"/>
          <p:cNvSpPr/>
          <p:nvPr/>
        </p:nvSpPr>
        <p:spPr>
          <a:xfrm>
            <a:off x="2447925" y="3735388"/>
            <a:ext cx="357188" cy="358775"/>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a:defRPr/>
            </a:pPr>
            <a:endParaRPr lang="en-US" sz="1400">
              <a:latin typeface="Roboto Regular"/>
              <a:cs typeface="Roboto Regular"/>
              <a:sym typeface="Gill Sans" charset="0"/>
            </a:endParaRPr>
          </a:p>
        </p:txBody>
      </p:sp>
      <p:sp>
        <p:nvSpPr>
          <p:cNvPr id="69" name="Oval 68"/>
          <p:cNvSpPr/>
          <p:nvPr/>
        </p:nvSpPr>
        <p:spPr>
          <a:xfrm>
            <a:off x="2749550" y="4487863"/>
            <a:ext cx="358775" cy="358775"/>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a:defRPr/>
            </a:pPr>
            <a:endParaRPr lang="en-US" sz="1400">
              <a:latin typeface="Roboto Regular"/>
              <a:cs typeface="Roboto Regular"/>
              <a:sym typeface="Gill Sans" charset="0"/>
            </a:endParaRPr>
          </a:p>
        </p:txBody>
      </p:sp>
      <p:sp>
        <p:nvSpPr>
          <p:cNvPr id="70" name="Oval 69"/>
          <p:cNvSpPr/>
          <p:nvPr/>
        </p:nvSpPr>
        <p:spPr>
          <a:xfrm>
            <a:off x="2741613" y="2286000"/>
            <a:ext cx="357187" cy="35877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a:defRPr/>
            </a:pPr>
            <a:endParaRPr lang="en-US" sz="1400">
              <a:latin typeface="Roboto Regular"/>
              <a:cs typeface="Roboto Regular"/>
              <a:sym typeface="Gill Sans" charset="0"/>
            </a:endParaRPr>
          </a:p>
        </p:txBody>
      </p:sp>
      <p:sp>
        <p:nvSpPr>
          <p:cNvPr id="71" name="Oval 70"/>
          <p:cNvSpPr/>
          <p:nvPr/>
        </p:nvSpPr>
        <p:spPr>
          <a:xfrm>
            <a:off x="2459038" y="3070225"/>
            <a:ext cx="358775" cy="358775"/>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a:defRPr/>
            </a:pPr>
            <a:endParaRPr lang="en-US" sz="1400">
              <a:latin typeface="Roboto Regular"/>
              <a:cs typeface="Roboto Regular"/>
              <a:sym typeface="Gill Sans" charset="0"/>
            </a:endParaRPr>
          </a:p>
        </p:txBody>
      </p:sp>
      <p:sp>
        <p:nvSpPr>
          <p:cNvPr id="30902" name="Freeform 132"/>
          <p:cNvSpPr>
            <a:spLocks noChangeAspect="1" noChangeArrowheads="1"/>
          </p:cNvSpPr>
          <p:nvPr/>
        </p:nvSpPr>
        <p:spPr bwMode="auto">
          <a:xfrm>
            <a:off x="2824163" y="2387600"/>
            <a:ext cx="203200" cy="141288"/>
          </a:xfrm>
          <a:custGeom>
            <a:avLst/>
            <a:gdLst>
              <a:gd name="T0" fmla="*/ 2147483647 w 602"/>
              <a:gd name="T1" fmla="*/ 2147483647 h 418"/>
              <a:gd name="T2" fmla="*/ 2147483647 w 602"/>
              <a:gd name="T3" fmla="*/ 2147483647 h 418"/>
              <a:gd name="T4" fmla="*/ 2147483647 w 602"/>
              <a:gd name="T5" fmla="*/ 2147483647 h 418"/>
              <a:gd name="T6" fmla="*/ 0 w 602"/>
              <a:gd name="T7" fmla="*/ 2147483647 h 418"/>
              <a:gd name="T8" fmla="*/ 2147483647 w 602"/>
              <a:gd name="T9" fmla="*/ 2147483647 h 418"/>
              <a:gd name="T10" fmla="*/ 2147483647 w 602"/>
              <a:gd name="T11" fmla="*/ 0 h 418"/>
              <a:gd name="T12" fmla="*/ 2147483647 w 602"/>
              <a:gd name="T13" fmla="*/ 2147483647 h 418"/>
              <a:gd name="T14" fmla="*/ 2147483647 w 602"/>
              <a:gd name="T15" fmla="*/ 2147483647 h 418"/>
              <a:gd name="T16" fmla="*/ 2147483647 w 602"/>
              <a:gd name="T17" fmla="*/ 2147483647 h 418"/>
              <a:gd name="T18" fmla="*/ 2147483647 w 602"/>
              <a:gd name="T19" fmla="*/ 2147483647 h 418"/>
              <a:gd name="T20" fmla="*/ 2147483647 w 602"/>
              <a:gd name="T21" fmla="*/ 2147483647 h 418"/>
              <a:gd name="T22" fmla="*/ 2147483647 w 602"/>
              <a:gd name="T23" fmla="*/ 2147483647 h 418"/>
              <a:gd name="T24" fmla="*/ 2147483647 w 602"/>
              <a:gd name="T25" fmla="*/ 2147483647 h 418"/>
              <a:gd name="T26" fmla="*/ 2147483647 w 602"/>
              <a:gd name="T27" fmla="*/ 2147483647 h 418"/>
              <a:gd name="T28" fmla="*/ 2147483647 w 602"/>
              <a:gd name="T29" fmla="*/ 2147483647 h 418"/>
              <a:gd name="T30" fmla="*/ 2147483647 w 602"/>
              <a:gd name="T31" fmla="*/ 2147483647 h 418"/>
              <a:gd name="T32" fmla="*/ 2147483647 w 602"/>
              <a:gd name="T33" fmla="*/ 2147483647 h 418"/>
              <a:gd name="T34" fmla="*/ 2147483647 w 602"/>
              <a:gd name="T35" fmla="*/ 2147483647 h 418"/>
              <a:gd name="T36" fmla="*/ 2147483647 w 602"/>
              <a:gd name="T37" fmla="*/ 2147483647 h 418"/>
              <a:gd name="T38" fmla="*/ 2147483647 w 602"/>
              <a:gd name="T39" fmla="*/ 2147483647 h 418"/>
              <a:gd name="T40" fmla="*/ 2147483647 w 602"/>
              <a:gd name="T41" fmla="*/ 2147483647 h 418"/>
              <a:gd name="T42" fmla="*/ 2147483647 w 602"/>
              <a:gd name="T43" fmla="*/ 2147483647 h 418"/>
              <a:gd name="T44" fmla="*/ 2147483647 w 602"/>
              <a:gd name="T45" fmla="*/ 2147483647 h 418"/>
              <a:gd name="T46" fmla="*/ 2147483647 w 602"/>
              <a:gd name="T47" fmla="*/ 2147483647 h 418"/>
              <a:gd name="T48" fmla="*/ 2147483647 w 602"/>
              <a:gd name="T49" fmla="*/ 2147483647 h 418"/>
              <a:gd name="T50" fmla="*/ 2147483647 w 602"/>
              <a:gd name="T51" fmla="*/ 2147483647 h 418"/>
              <a:gd name="T52" fmla="*/ 2147483647 w 602"/>
              <a:gd name="T53" fmla="*/ 2147483647 h 418"/>
              <a:gd name="T54" fmla="*/ 2147483647 w 602"/>
              <a:gd name="T55" fmla="*/ 2147483647 h 418"/>
              <a:gd name="T56" fmla="*/ 2147483647 w 602"/>
              <a:gd name="T57" fmla="*/ 2147483647 h 418"/>
              <a:gd name="T58" fmla="*/ 2147483647 w 602"/>
              <a:gd name="T59" fmla="*/ 2147483647 h 418"/>
              <a:gd name="T60" fmla="*/ 2147483647 w 602"/>
              <a:gd name="T61" fmla="*/ 2147483647 h 418"/>
              <a:gd name="T62" fmla="*/ 2147483647 w 602"/>
              <a:gd name="T63" fmla="*/ 2147483647 h 418"/>
              <a:gd name="T64" fmla="*/ 2147483647 w 602"/>
              <a:gd name="T65" fmla="*/ 2147483647 h 418"/>
              <a:gd name="T66" fmla="*/ 2147483647 w 602"/>
              <a:gd name="T67" fmla="*/ 2147483647 h 418"/>
              <a:gd name="T68" fmla="*/ 2147483647 w 602"/>
              <a:gd name="T69" fmla="*/ 2147483647 h 418"/>
              <a:gd name="T70" fmla="*/ 2147483647 w 602"/>
              <a:gd name="T71" fmla="*/ 2147483647 h 418"/>
              <a:gd name="T72" fmla="*/ 2147483647 w 602"/>
              <a:gd name="T73" fmla="*/ 2147483647 h 418"/>
              <a:gd name="T74" fmla="*/ 2147483647 w 602"/>
              <a:gd name="T75" fmla="*/ 2147483647 h 418"/>
              <a:gd name="T76" fmla="*/ 2147483647 w 602"/>
              <a:gd name="T77" fmla="*/ 2147483647 h 418"/>
              <a:gd name="T78" fmla="*/ 2147483647 w 602"/>
              <a:gd name="T79" fmla="*/ 2147483647 h 418"/>
              <a:gd name="T80" fmla="*/ 2147483647 w 602"/>
              <a:gd name="T81" fmla="*/ 2147483647 h 418"/>
              <a:gd name="T82" fmla="*/ 2147483647 w 602"/>
              <a:gd name="T83" fmla="*/ 2147483647 h 418"/>
              <a:gd name="T84" fmla="*/ 2147483647 w 602"/>
              <a:gd name="T85" fmla="*/ 2147483647 h 418"/>
              <a:gd name="T86" fmla="*/ 2147483647 w 602"/>
              <a:gd name="T87" fmla="*/ 2147483647 h 418"/>
              <a:gd name="T88" fmla="*/ 2147483647 w 602"/>
              <a:gd name="T89" fmla="*/ 2147483647 h 418"/>
              <a:gd name="T90" fmla="*/ 2147483647 w 602"/>
              <a:gd name="T91" fmla="*/ 2147483647 h 418"/>
              <a:gd name="T92" fmla="*/ 2147483647 w 602"/>
              <a:gd name="T93" fmla="*/ 2147483647 h 418"/>
              <a:gd name="T94" fmla="*/ 2147483647 w 602"/>
              <a:gd name="T95" fmla="*/ 2147483647 h 418"/>
              <a:gd name="T96" fmla="*/ 2147483647 w 602"/>
              <a:gd name="T97" fmla="*/ 2147483647 h 418"/>
              <a:gd name="T98" fmla="*/ 2147483647 w 602"/>
              <a:gd name="T99" fmla="*/ 2147483647 h 418"/>
              <a:gd name="T100" fmla="*/ 2147483647 w 602"/>
              <a:gd name="T101" fmla="*/ 2147483647 h 418"/>
              <a:gd name="T102" fmla="*/ 2147483647 w 602"/>
              <a:gd name="T103" fmla="*/ 2147483647 h 418"/>
              <a:gd name="T104" fmla="*/ 2147483647 w 602"/>
              <a:gd name="T105" fmla="*/ 2147483647 h 418"/>
              <a:gd name="T106" fmla="*/ 2147483647 w 602"/>
              <a:gd name="T107" fmla="*/ 2147483647 h 418"/>
              <a:gd name="T108" fmla="*/ 2147483647 w 602"/>
              <a:gd name="T109" fmla="*/ 2147483647 h 418"/>
              <a:gd name="T110" fmla="*/ 2147483647 w 602"/>
              <a:gd name="T111" fmla="*/ 2147483647 h 418"/>
              <a:gd name="T112" fmla="*/ 2147483647 w 602"/>
              <a:gd name="T113" fmla="*/ 2147483647 h 418"/>
              <a:gd name="T114" fmla="*/ 2147483647 w 602"/>
              <a:gd name="T115" fmla="*/ 2147483647 h 418"/>
              <a:gd name="T116" fmla="*/ 2147483647 w 602"/>
              <a:gd name="T117" fmla="*/ 2147483647 h 418"/>
              <a:gd name="T118" fmla="*/ 2147483647 w 602"/>
              <a:gd name="T119" fmla="*/ 2147483647 h 418"/>
              <a:gd name="T120" fmla="*/ 2147483647 w 602"/>
              <a:gd name="T121" fmla="*/ 2147483647 h 418"/>
              <a:gd name="T122" fmla="*/ 2147483647 w 602"/>
              <a:gd name="T123" fmla="*/ 2147483647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2"/>
              <a:gd name="T187" fmla="*/ 0 h 418"/>
              <a:gd name="T188" fmla="*/ 602 w 602"/>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2" h="418">
                <a:moveTo>
                  <a:pt x="459" y="417"/>
                </a:moveTo>
                <a:lnTo>
                  <a:pt x="459" y="417"/>
                </a:lnTo>
                <a:cubicBezTo>
                  <a:pt x="141" y="417"/>
                  <a:pt x="141" y="417"/>
                  <a:pt x="141" y="417"/>
                </a:cubicBezTo>
                <a:cubicBezTo>
                  <a:pt x="64" y="417"/>
                  <a:pt x="0" y="353"/>
                  <a:pt x="0" y="276"/>
                </a:cubicBezTo>
                <a:cubicBezTo>
                  <a:pt x="0" y="212"/>
                  <a:pt x="42" y="155"/>
                  <a:pt x="99" y="141"/>
                </a:cubicBezTo>
                <a:cubicBezTo>
                  <a:pt x="134" y="56"/>
                  <a:pt x="212" y="0"/>
                  <a:pt x="304" y="0"/>
                </a:cubicBezTo>
                <a:cubicBezTo>
                  <a:pt x="396" y="0"/>
                  <a:pt x="474" y="56"/>
                  <a:pt x="502" y="141"/>
                </a:cubicBezTo>
                <a:cubicBezTo>
                  <a:pt x="558" y="155"/>
                  <a:pt x="601" y="212"/>
                  <a:pt x="601" y="276"/>
                </a:cubicBezTo>
                <a:cubicBezTo>
                  <a:pt x="601" y="353"/>
                  <a:pt x="537" y="417"/>
                  <a:pt x="459" y="417"/>
                </a:cubicBezTo>
                <a:close/>
                <a:moveTo>
                  <a:pt x="516" y="212"/>
                </a:moveTo>
                <a:lnTo>
                  <a:pt x="516" y="212"/>
                </a:ln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59" y="191"/>
                </a:cubicBezTo>
                <a:cubicBezTo>
                  <a:pt x="459" y="184"/>
                  <a:pt x="459" y="184"/>
                  <a:pt x="459" y="177"/>
                </a:cubicBezTo>
                <a:cubicBezTo>
                  <a:pt x="452" y="177"/>
                  <a:pt x="452" y="177"/>
                  <a:pt x="452" y="177"/>
                </a:cubicBezTo>
                <a:cubicBezTo>
                  <a:pt x="452" y="169"/>
                  <a:pt x="452" y="169"/>
                  <a:pt x="452" y="162"/>
                </a:cubicBezTo>
                <a:cubicBezTo>
                  <a:pt x="445" y="155"/>
                  <a:pt x="445" y="155"/>
                  <a:pt x="445" y="148"/>
                </a:cubicBezTo>
                <a:cubicBezTo>
                  <a:pt x="445" y="141"/>
                  <a:pt x="438" y="141"/>
                  <a:pt x="438" y="134"/>
                </a:cubicBezTo>
                <a:cubicBezTo>
                  <a:pt x="410" y="92"/>
                  <a:pt x="361" y="56"/>
                  <a:pt x="304" y="56"/>
                </a:cubicBezTo>
                <a:cubicBezTo>
                  <a:pt x="240" y="56"/>
                  <a:pt x="191" y="92"/>
                  <a:pt x="163" y="134"/>
                </a:cubicBezTo>
                <a:cubicBezTo>
                  <a:pt x="163" y="141"/>
                  <a:pt x="163" y="141"/>
                  <a:pt x="156" y="148"/>
                </a:cubicBezTo>
                <a:cubicBezTo>
                  <a:pt x="156" y="155"/>
                  <a:pt x="156" y="155"/>
                  <a:pt x="156" y="162"/>
                </a:cubicBezTo>
                <a:cubicBezTo>
                  <a:pt x="156" y="162"/>
                  <a:pt x="156" y="162"/>
                  <a:pt x="148" y="162"/>
                </a:cubicBezTo>
                <a:cubicBezTo>
                  <a:pt x="148" y="169"/>
                  <a:pt x="148" y="169"/>
                  <a:pt x="148" y="177"/>
                </a:cubicBezTo>
                <a:cubicBezTo>
                  <a:pt x="148" y="184"/>
                  <a:pt x="141" y="184"/>
                  <a:pt x="141" y="191"/>
                </a:cubicBezTo>
                <a:lnTo>
                  <a:pt x="134" y="191"/>
                </a:lnTo>
                <a:cubicBezTo>
                  <a:pt x="134" y="191"/>
                  <a:pt x="134" y="191"/>
                  <a:pt x="127"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1" y="360"/>
                </a:cubicBezTo>
                <a:cubicBezTo>
                  <a:pt x="459" y="360"/>
                  <a:pt x="459" y="360"/>
                  <a:pt x="459" y="360"/>
                </a:cubicBezTo>
                <a:cubicBezTo>
                  <a:pt x="509" y="360"/>
                  <a:pt x="544" y="325"/>
                  <a:pt x="544" y="276"/>
                </a:cubicBezTo>
                <a:cubicBezTo>
                  <a:pt x="544" y="247"/>
                  <a:pt x="537" y="226"/>
                  <a:pt x="516" y="212"/>
                </a:cubicBezTo>
                <a:close/>
              </a:path>
            </a:pathLst>
          </a:custGeom>
          <a:solidFill>
            <a:schemeClr val="bg1"/>
          </a:solidFill>
          <a:ln w="9525">
            <a:noFill/>
            <a:round/>
            <a:headEnd/>
            <a:tailEnd/>
          </a:ln>
        </p:spPr>
        <p:txBody>
          <a:bodyPr wrap="none" lIns="45720" tIns="22860" rIns="45720" bIns="22860" anchor="ctr"/>
          <a:lstStyle/>
          <a:p>
            <a:endParaRPr lang="en-US"/>
          </a:p>
        </p:txBody>
      </p:sp>
      <p:sp>
        <p:nvSpPr>
          <p:cNvPr id="30903" name="Freeform 86"/>
          <p:cNvSpPr>
            <a:spLocks noChangeAspect="1" noChangeArrowheads="1"/>
          </p:cNvSpPr>
          <p:nvPr/>
        </p:nvSpPr>
        <p:spPr bwMode="auto">
          <a:xfrm>
            <a:off x="2544763" y="3160713"/>
            <a:ext cx="188912" cy="176212"/>
          </a:xfrm>
          <a:custGeom>
            <a:avLst/>
            <a:gdLst>
              <a:gd name="T0" fmla="*/ 2147483647 w 609"/>
              <a:gd name="T1" fmla="*/ 2147483647 h 573"/>
              <a:gd name="T2" fmla="*/ 2147483647 w 609"/>
              <a:gd name="T3" fmla="*/ 2147483647 h 573"/>
              <a:gd name="T4" fmla="*/ 2147483647 w 609"/>
              <a:gd name="T5" fmla="*/ 2147483647 h 573"/>
              <a:gd name="T6" fmla="*/ 2147483647 w 609"/>
              <a:gd name="T7" fmla="*/ 0 h 573"/>
              <a:gd name="T8" fmla="*/ 2147483647 w 609"/>
              <a:gd name="T9" fmla="*/ 2147483647 h 573"/>
              <a:gd name="T10" fmla="*/ 2147483647 w 609"/>
              <a:gd name="T11" fmla="*/ 2147483647 h 573"/>
              <a:gd name="T12" fmla="*/ 2147483647 w 609"/>
              <a:gd name="T13" fmla="*/ 2147483647 h 573"/>
              <a:gd name="T14" fmla="*/ 2147483647 w 609"/>
              <a:gd name="T15" fmla="*/ 2147483647 h 573"/>
              <a:gd name="T16" fmla="*/ 2147483647 w 609"/>
              <a:gd name="T17" fmla="*/ 2147483647 h 573"/>
              <a:gd name="T18" fmla="*/ 2147483647 w 609"/>
              <a:gd name="T19" fmla="*/ 2147483647 h 573"/>
              <a:gd name="T20" fmla="*/ 2147483647 w 609"/>
              <a:gd name="T21" fmla="*/ 2147483647 h 573"/>
              <a:gd name="T22" fmla="*/ 2147483647 w 609"/>
              <a:gd name="T23" fmla="*/ 2147483647 h 573"/>
              <a:gd name="T24" fmla="*/ 2147483647 w 609"/>
              <a:gd name="T25" fmla="*/ 2147483647 h 573"/>
              <a:gd name="T26" fmla="*/ 2147483647 w 609"/>
              <a:gd name="T27" fmla="*/ 2147483647 h 573"/>
              <a:gd name="T28" fmla="*/ 2147483647 w 609"/>
              <a:gd name="T29" fmla="*/ 2147483647 h 573"/>
              <a:gd name="T30" fmla="*/ 2147483647 w 609"/>
              <a:gd name="T31" fmla="*/ 2147483647 h 573"/>
              <a:gd name="T32" fmla="*/ 2147483647 w 609"/>
              <a:gd name="T33" fmla="*/ 2147483647 h 573"/>
              <a:gd name="T34" fmla="*/ 2147483647 w 609"/>
              <a:gd name="T35" fmla="*/ 2147483647 h 573"/>
              <a:gd name="T36" fmla="*/ 2147483647 w 609"/>
              <a:gd name="T37" fmla="*/ 2147483647 h 573"/>
              <a:gd name="T38" fmla="*/ 2147483647 w 609"/>
              <a:gd name="T39" fmla="*/ 2147483647 h 573"/>
              <a:gd name="T40" fmla="*/ 2147483647 w 609"/>
              <a:gd name="T41" fmla="*/ 2147483647 h 573"/>
              <a:gd name="T42" fmla="*/ 2147483647 w 609"/>
              <a:gd name="T43" fmla="*/ 2147483647 h 573"/>
              <a:gd name="T44" fmla="*/ 2147483647 w 609"/>
              <a:gd name="T45" fmla="*/ 2147483647 h 573"/>
              <a:gd name="T46" fmla="*/ 2147483647 w 609"/>
              <a:gd name="T47" fmla="*/ 2147483647 h 573"/>
              <a:gd name="T48" fmla="*/ 2147483647 w 609"/>
              <a:gd name="T49" fmla="*/ 2147483647 h 573"/>
              <a:gd name="T50" fmla="*/ 2147483647 w 609"/>
              <a:gd name="T51" fmla="*/ 2147483647 h 573"/>
              <a:gd name="T52" fmla="*/ 2147483647 w 609"/>
              <a:gd name="T53" fmla="*/ 2147483647 h 573"/>
              <a:gd name="T54" fmla="*/ 2147483647 w 609"/>
              <a:gd name="T55" fmla="*/ 2147483647 h 573"/>
              <a:gd name="T56" fmla="*/ 2147483647 w 609"/>
              <a:gd name="T57" fmla="*/ 2147483647 h 573"/>
              <a:gd name="T58" fmla="*/ 2147483647 w 609"/>
              <a:gd name="T59" fmla="*/ 2147483647 h 573"/>
              <a:gd name="T60" fmla="*/ 2147483647 w 609"/>
              <a:gd name="T61" fmla="*/ 2147483647 h 573"/>
              <a:gd name="T62" fmla="*/ 2147483647 w 609"/>
              <a:gd name="T63" fmla="*/ 2147483647 h 573"/>
              <a:gd name="T64" fmla="*/ 2147483647 w 609"/>
              <a:gd name="T65" fmla="*/ 2147483647 h 573"/>
              <a:gd name="T66" fmla="*/ 2147483647 w 609"/>
              <a:gd name="T67" fmla="*/ 2147483647 h 573"/>
              <a:gd name="T68" fmla="*/ 2147483647 w 609"/>
              <a:gd name="T69" fmla="*/ 2147483647 h 573"/>
              <a:gd name="T70" fmla="*/ 2147483647 w 609"/>
              <a:gd name="T71" fmla="*/ 2147483647 h 573"/>
              <a:gd name="T72" fmla="*/ 2147483647 w 609"/>
              <a:gd name="T73" fmla="*/ 2147483647 h 573"/>
              <a:gd name="T74" fmla="*/ 2147483647 w 609"/>
              <a:gd name="T75" fmla="*/ 2147483647 h 573"/>
              <a:gd name="T76" fmla="*/ 2147483647 w 609"/>
              <a:gd name="T77" fmla="*/ 2147483647 h 573"/>
              <a:gd name="T78" fmla="*/ 2147483647 w 609"/>
              <a:gd name="T79" fmla="*/ 2147483647 h 573"/>
              <a:gd name="T80" fmla="*/ 2147483647 w 609"/>
              <a:gd name="T81" fmla="*/ 2147483647 h 573"/>
              <a:gd name="T82" fmla="*/ 2147483647 w 609"/>
              <a:gd name="T83" fmla="*/ 2147483647 h 573"/>
              <a:gd name="T84" fmla="*/ 2147483647 w 609"/>
              <a:gd name="T85" fmla="*/ 2147483647 h 573"/>
              <a:gd name="T86" fmla="*/ 0 w 609"/>
              <a:gd name="T87" fmla="*/ 2147483647 h 573"/>
              <a:gd name="T88" fmla="*/ 2147483647 w 609"/>
              <a:gd name="T89" fmla="*/ 0 h 573"/>
              <a:gd name="T90" fmla="*/ 2147483647 w 609"/>
              <a:gd name="T91" fmla="*/ 2147483647 h 573"/>
              <a:gd name="T92" fmla="*/ 2147483647 w 609"/>
              <a:gd name="T93" fmla="*/ 2147483647 h 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9"/>
              <a:gd name="T142" fmla="*/ 0 h 573"/>
              <a:gd name="T143" fmla="*/ 609 w 609"/>
              <a:gd name="T144" fmla="*/ 573 h 5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9" h="573">
                <a:moveTo>
                  <a:pt x="579" y="176"/>
                </a:moveTo>
                <a:lnTo>
                  <a:pt x="579" y="176"/>
                </a:lnTo>
                <a:cubicBezTo>
                  <a:pt x="551" y="106"/>
                  <a:pt x="495" y="56"/>
                  <a:pt x="424" y="21"/>
                </a:cubicBezTo>
                <a:cubicBezTo>
                  <a:pt x="445" y="7"/>
                  <a:pt x="466" y="0"/>
                  <a:pt x="495" y="0"/>
                </a:cubicBezTo>
                <a:cubicBezTo>
                  <a:pt x="558" y="0"/>
                  <a:pt x="608" y="49"/>
                  <a:pt x="608" y="113"/>
                </a:cubicBezTo>
                <a:cubicBezTo>
                  <a:pt x="608" y="134"/>
                  <a:pt x="594" y="162"/>
                  <a:pt x="579" y="176"/>
                </a:cubicBezTo>
                <a:close/>
                <a:moveTo>
                  <a:pt x="579" y="304"/>
                </a:moveTo>
                <a:lnTo>
                  <a:pt x="579" y="304"/>
                </a:lnTo>
                <a:cubicBezTo>
                  <a:pt x="579" y="374"/>
                  <a:pt x="551" y="438"/>
                  <a:pt x="502" y="487"/>
                </a:cubicBezTo>
                <a:cubicBezTo>
                  <a:pt x="544" y="530"/>
                  <a:pt x="544" y="530"/>
                  <a:pt x="544" y="530"/>
                </a:cubicBezTo>
                <a:cubicBezTo>
                  <a:pt x="544" y="530"/>
                  <a:pt x="551" y="537"/>
                  <a:pt x="551" y="544"/>
                </a:cubicBezTo>
                <a:cubicBezTo>
                  <a:pt x="551" y="565"/>
                  <a:pt x="537" y="572"/>
                  <a:pt x="523" y="572"/>
                </a:cubicBezTo>
                <a:cubicBezTo>
                  <a:pt x="516" y="572"/>
                  <a:pt x="509" y="572"/>
                  <a:pt x="502" y="565"/>
                </a:cubicBezTo>
                <a:cubicBezTo>
                  <a:pt x="459" y="523"/>
                  <a:pt x="459" y="523"/>
                  <a:pt x="459" y="523"/>
                </a:cubicBezTo>
                <a:cubicBezTo>
                  <a:pt x="417" y="558"/>
                  <a:pt x="360" y="572"/>
                  <a:pt x="304" y="572"/>
                </a:cubicBezTo>
                <a:cubicBezTo>
                  <a:pt x="247" y="572"/>
                  <a:pt x="191" y="558"/>
                  <a:pt x="148" y="523"/>
                </a:cubicBezTo>
                <a:cubicBezTo>
                  <a:pt x="106" y="565"/>
                  <a:pt x="106" y="565"/>
                  <a:pt x="106" y="565"/>
                </a:cubicBezTo>
                <a:cubicBezTo>
                  <a:pt x="99" y="572"/>
                  <a:pt x="92" y="572"/>
                  <a:pt x="85" y="572"/>
                </a:cubicBezTo>
                <a:cubicBezTo>
                  <a:pt x="71" y="572"/>
                  <a:pt x="56" y="565"/>
                  <a:pt x="56" y="544"/>
                </a:cubicBezTo>
                <a:cubicBezTo>
                  <a:pt x="56" y="537"/>
                  <a:pt x="64" y="530"/>
                  <a:pt x="71" y="530"/>
                </a:cubicBezTo>
                <a:cubicBezTo>
                  <a:pt x="106" y="487"/>
                  <a:pt x="106" y="487"/>
                  <a:pt x="106" y="487"/>
                </a:cubicBezTo>
                <a:cubicBezTo>
                  <a:pt x="56" y="438"/>
                  <a:pt x="28" y="374"/>
                  <a:pt x="28" y="304"/>
                </a:cubicBezTo>
                <a:cubicBezTo>
                  <a:pt x="28" y="148"/>
                  <a:pt x="155" y="28"/>
                  <a:pt x="304" y="28"/>
                </a:cubicBezTo>
                <a:cubicBezTo>
                  <a:pt x="452" y="28"/>
                  <a:pt x="579" y="148"/>
                  <a:pt x="579" y="304"/>
                </a:cubicBezTo>
                <a:close/>
                <a:moveTo>
                  <a:pt x="304" y="85"/>
                </a:moveTo>
                <a:lnTo>
                  <a:pt x="304" y="85"/>
                </a:lnTo>
                <a:cubicBezTo>
                  <a:pt x="184" y="85"/>
                  <a:pt x="85" y="183"/>
                  <a:pt x="85" y="304"/>
                </a:cubicBezTo>
                <a:cubicBezTo>
                  <a:pt x="85" y="424"/>
                  <a:pt x="184" y="516"/>
                  <a:pt x="304" y="516"/>
                </a:cubicBezTo>
                <a:cubicBezTo>
                  <a:pt x="424" y="516"/>
                  <a:pt x="523" y="424"/>
                  <a:pt x="523" y="304"/>
                </a:cubicBezTo>
                <a:cubicBezTo>
                  <a:pt x="523" y="183"/>
                  <a:pt x="424" y="85"/>
                  <a:pt x="304" y="85"/>
                </a:cubicBezTo>
                <a:close/>
                <a:moveTo>
                  <a:pt x="417" y="332"/>
                </a:moveTo>
                <a:lnTo>
                  <a:pt x="417" y="332"/>
                </a:lnTo>
                <a:cubicBezTo>
                  <a:pt x="304" y="332"/>
                  <a:pt x="304" y="332"/>
                  <a:pt x="304" y="332"/>
                </a:cubicBezTo>
                <a:cubicBezTo>
                  <a:pt x="290" y="332"/>
                  <a:pt x="276" y="318"/>
                  <a:pt x="276" y="304"/>
                </a:cubicBezTo>
                <a:cubicBezTo>
                  <a:pt x="276" y="148"/>
                  <a:pt x="276" y="148"/>
                  <a:pt x="276" y="148"/>
                </a:cubicBezTo>
                <a:cubicBezTo>
                  <a:pt x="276" y="134"/>
                  <a:pt x="290" y="120"/>
                  <a:pt x="304" y="120"/>
                </a:cubicBezTo>
                <a:cubicBezTo>
                  <a:pt x="318" y="120"/>
                  <a:pt x="332" y="134"/>
                  <a:pt x="332" y="148"/>
                </a:cubicBezTo>
                <a:cubicBezTo>
                  <a:pt x="332" y="275"/>
                  <a:pt x="332" y="275"/>
                  <a:pt x="332" y="275"/>
                </a:cubicBezTo>
                <a:cubicBezTo>
                  <a:pt x="417" y="275"/>
                  <a:pt x="417" y="275"/>
                  <a:pt x="417" y="275"/>
                </a:cubicBezTo>
                <a:cubicBezTo>
                  <a:pt x="431" y="275"/>
                  <a:pt x="445" y="282"/>
                  <a:pt x="445" y="304"/>
                </a:cubicBezTo>
                <a:cubicBezTo>
                  <a:pt x="445" y="318"/>
                  <a:pt x="431" y="332"/>
                  <a:pt x="417" y="332"/>
                </a:cubicBezTo>
                <a:close/>
                <a:moveTo>
                  <a:pt x="28" y="183"/>
                </a:moveTo>
                <a:lnTo>
                  <a:pt x="28" y="183"/>
                </a:lnTo>
                <a:cubicBezTo>
                  <a:pt x="14" y="162"/>
                  <a:pt x="0" y="141"/>
                  <a:pt x="0" y="113"/>
                </a:cubicBezTo>
                <a:cubicBezTo>
                  <a:pt x="0" y="49"/>
                  <a:pt x="49" y="0"/>
                  <a:pt x="113" y="0"/>
                </a:cubicBezTo>
                <a:cubicBezTo>
                  <a:pt x="141" y="0"/>
                  <a:pt x="162" y="7"/>
                  <a:pt x="184" y="21"/>
                </a:cubicBezTo>
                <a:cubicBezTo>
                  <a:pt x="113" y="56"/>
                  <a:pt x="56" y="113"/>
                  <a:pt x="28" y="183"/>
                </a:cubicBezTo>
                <a:close/>
              </a:path>
            </a:pathLst>
          </a:custGeom>
          <a:solidFill>
            <a:schemeClr val="bg1"/>
          </a:solidFill>
          <a:ln w="9525">
            <a:noFill/>
            <a:round/>
            <a:headEnd/>
            <a:tailEnd/>
          </a:ln>
        </p:spPr>
        <p:txBody>
          <a:bodyPr wrap="none" lIns="45720" tIns="22860" rIns="45720" bIns="22860" anchor="ctr"/>
          <a:lstStyle/>
          <a:p>
            <a:endParaRPr lang="en-US"/>
          </a:p>
        </p:txBody>
      </p:sp>
      <p:sp>
        <p:nvSpPr>
          <p:cNvPr id="30904" name="Freeform 107"/>
          <p:cNvSpPr>
            <a:spLocks noChangeArrowheads="1"/>
          </p:cNvSpPr>
          <p:nvPr/>
        </p:nvSpPr>
        <p:spPr bwMode="auto">
          <a:xfrm>
            <a:off x="2552700" y="3829050"/>
            <a:ext cx="168275" cy="184150"/>
          </a:xfrm>
          <a:custGeom>
            <a:avLst/>
            <a:gdLst>
              <a:gd name="T0" fmla="*/ 2147483647 w 467"/>
              <a:gd name="T1" fmla="*/ 2147483647 h 510"/>
              <a:gd name="T2" fmla="*/ 2147483647 w 467"/>
              <a:gd name="T3" fmla="*/ 2147483647 h 510"/>
              <a:gd name="T4" fmla="*/ 2147483647 w 467"/>
              <a:gd name="T5" fmla="*/ 2147483647 h 510"/>
              <a:gd name="T6" fmla="*/ 2147483647 w 467"/>
              <a:gd name="T7" fmla="*/ 2147483647 h 510"/>
              <a:gd name="T8" fmla="*/ 2147483647 w 467"/>
              <a:gd name="T9" fmla="*/ 2147483647 h 510"/>
              <a:gd name="T10" fmla="*/ 2147483647 w 467"/>
              <a:gd name="T11" fmla="*/ 2147483647 h 510"/>
              <a:gd name="T12" fmla="*/ 2147483647 w 467"/>
              <a:gd name="T13" fmla="*/ 2147483647 h 510"/>
              <a:gd name="T14" fmla="*/ 2147483647 w 467"/>
              <a:gd name="T15" fmla="*/ 0 h 510"/>
              <a:gd name="T16" fmla="*/ 2147483647 w 467"/>
              <a:gd name="T17" fmla="*/ 0 h 510"/>
              <a:gd name="T18" fmla="*/ 2147483647 w 467"/>
              <a:gd name="T19" fmla="*/ 0 h 510"/>
              <a:gd name="T20" fmla="*/ 2147483647 w 467"/>
              <a:gd name="T21" fmla="*/ 0 h 510"/>
              <a:gd name="T22" fmla="*/ 2147483647 w 467"/>
              <a:gd name="T23" fmla="*/ 0 h 510"/>
              <a:gd name="T24" fmla="*/ 2147483647 w 467"/>
              <a:gd name="T25" fmla="*/ 2147483647 h 510"/>
              <a:gd name="T26" fmla="*/ 2147483647 w 467"/>
              <a:gd name="T27" fmla="*/ 2147483647 h 510"/>
              <a:gd name="T28" fmla="*/ 2147483647 w 467"/>
              <a:gd name="T29" fmla="*/ 2147483647 h 510"/>
              <a:gd name="T30" fmla="*/ 2147483647 w 467"/>
              <a:gd name="T31" fmla="*/ 2147483647 h 510"/>
              <a:gd name="T32" fmla="*/ 2147483647 w 467"/>
              <a:gd name="T33" fmla="*/ 2147483647 h 510"/>
              <a:gd name="T34" fmla="*/ 2147483647 w 467"/>
              <a:gd name="T35" fmla="*/ 2147483647 h 510"/>
              <a:gd name="T36" fmla="*/ 2147483647 w 467"/>
              <a:gd name="T37" fmla="*/ 2147483647 h 510"/>
              <a:gd name="T38" fmla="*/ 2147483647 w 467"/>
              <a:gd name="T39" fmla="*/ 2147483647 h 510"/>
              <a:gd name="T40" fmla="*/ 2147483647 w 467"/>
              <a:gd name="T41" fmla="*/ 2147483647 h 510"/>
              <a:gd name="T42" fmla="*/ 2147483647 w 467"/>
              <a:gd name="T43" fmla="*/ 2147483647 h 510"/>
              <a:gd name="T44" fmla="*/ 2147483647 w 467"/>
              <a:gd name="T45" fmla="*/ 2147483647 h 510"/>
              <a:gd name="T46" fmla="*/ 2147483647 w 467"/>
              <a:gd name="T47" fmla="*/ 2147483647 h 510"/>
              <a:gd name="T48" fmla="*/ 2147483647 w 467"/>
              <a:gd name="T49" fmla="*/ 2147483647 h 510"/>
              <a:gd name="T50" fmla="*/ 2147483647 w 467"/>
              <a:gd name="T51" fmla="*/ 2147483647 h 510"/>
              <a:gd name="T52" fmla="*/ 2147483647 w 467"/>
              <a:gd name="T53" fmla="*/ 2147483647 h 510"/>
              <a:gd name="T54" fmla="*/ 2147483647 w 467"/>
              <a:gd name="T55" fmla="*/ 2147483647 h 510"/>
              <a:gd name="T56" fmla="*/ 2147483647 w 467"/>
              <a:gd name="T57" fmla="*/ 2147483647 h 510"/>
              <a:gd name="T58" fmla="*/ 2147483647 w 467"/>
              <a:gd name="T59" fmla="*/ 2147483647 h 510"/>
              <a:gd name="T60" fmla="*/ 2147483647 w 467"/>
              <a:gd name="T61" fmla="*/ 2147483647 h 510"/>
              <a:gd name="T62" fmla="*/ 2147483647 w 467"/>
              <a:gd name="T63" fmla="*/ 2147483647 h 510"/>
              <a:gd name="T64" fmla="*/ 2147483647 w 467"/>
              <a:gd name="T65" fmla="*/ 2147483647 h 510"/>
              <a:gd name="T66" fmla="*/ 2147483647 w 467"/>
              <a:gd name="T67" fmla="*/ 2147483647 h 510"/>
              <a:gd name="T68" fmla="*/ 2147483647 w 467"/>
              <a:gd name="T69" fmla="*/ 2147483647 h 510"/>
              <a:gd name="T70" fmla="*/ 2147483647 w 467"/>
              <a:gd name="T71" fmla="*/ 2147483647 h 510"/>
              <a:gd name="T72" fmla="*/ 2147483647 w 467"/>
              <a:gd name="T73" fmla="*/ 2147483647 h 510"/>
              <a:gd name="T74" fmla="*/ 2147483647 w 467"/>
              <a:gd name="T75" fmla="*/ 2147483647 h 510"/>
              <a:gd name="T76" fmla="*/ 2147483647 w 467"/>
              <a:gd name="T77" fmla="*/ 2147483647 h 510"/>
              <a:gd name="T78" fmla="*/ 2147483647 w 467"/>
              <a:gd name="T79" fmla="*/ 2147483647 h 510"/>
              <a:gd name="T80" fmla="*/ 2147483647 w 467"/>
              <a:gd name="T81" fmla="*/ 2147483647 h 510"/>
              <a:gd name="T82" fmla="*/ 2147483647 w 467"/>
              <a:gd name="T83" fmla="*/ 2147483647 h 510"/>
              <a:gd name="T84" fmla="*/ 2147483647 w 467"/>
              <a:gd name="T85" fmla="*/ 2147483647 h 510"/>
              <a:gd name="T86" fmla="*/ 2147483647 w 467"/>
              <a:gd name="T87" fmla="*/ 2147483647 h 510"/>
              <a:gd name="T88" fmla="*/ 2147483647 w 467"/>
              <a:gd name="T89" fmla="*/ 2147483647 h 510"/>
              <a:gd name="T90" fmla="*/ 2147483647 w 467"/>
              <a:gd name="T91" fmla="*/ 2147483647 h 510"/>
              <a:gd name="T92" fmla="*/ 0 w 467"/>
              <a:gd name="T93" fmla="*/ 2147483647 h 510"/>
              <a:gd name="T94" fmla="*/ 0 w 467"/>
              <a:gd name="T95" fmla="*/ 2147483647 h 510"/>
              <a:gd name="T96" fmla="*/ 0 w 467"/>
              <a:gd name="T97" fmla="*/ 2147483647 h 510"/>
              <a:gd name="T98" fmla="*/ 0 w 467"/>
              <a:gd name="T99" fmla="*/ 2147483647 h 510"/>
              <a:gd name="T100" fmla="*/ 0 w 467"/>
              <a:gd name="T101" fmla="*/ 2147483647 h 510"/>
              <a:gd name="T102" fmla="*/ 0 w 467"/>
              <a:gd name="T103" fmla="*/ 2147483647 h 510"/>
              <a:gd name="T104" fmla="*/ 2147483647 w 467"/>
              <a:gd name="T105" fmla="*/ 2147483647 h 510"/>
              <a:gd name="T106" fmla="*/ 2147483647 w 467"/>
              <a:gd name="T107" fmla="*/ 2147483647 h 510"/>
              <a:gd name="T108" fmla="*/ 2147483647 w 467"/>
              <a:gd name="T109" fmla="*/ 2147483647 h 510"/>
              <a:gd name="T110" fmla="*/ 2147483647 w 467"/>
              <a:gd name="T111" fmla="*/ 2147483647 h 510"/>
              <a:gd name="T112" fmla="*/ 2147483647 w 467"/>
              <a:gd name="T113" fmla="*/ 2147483647 h 510"/>
              <a:gd name="T114" fmla="*/ 2147483647 w 467"/>
              <a:gd name="T115" fmla="*/ 2147483647 h 510"/>
              <a:gd name="T116" fmla="*/ 2147483647 w 467"/>
              <a:gd name="T117" fmla="*/ 2147483647 h 510"/>
              <a:gd name="T118" fmla="*/ 2147483647 w 467"/>
              <a:gd name="T119" fmla="*/ 2147483647 h 510"/>
              <a:gd name="T120" fmla="*/ 2147483647 w 467"/>
              <a:gd name="T121" fmla="*/ 2147483647 h 5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7"/>
              <a:gd name="T184" fmla="*/ 0 h 510"/>
              <a:gd name="T185" fmla="*/ 467 w 467"/>
              <a:gd name="T186" fmla="*/ 510 h 5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7" h="510">
                <a:moveTo>
                  <a:pt x="459" y="247"/>
                </a:moveTo>
                <a:lnTo>
                  <a:pt x="459" y="247"/>
                </a:lnTo>
                <a:cubicBezTo>
                  <a:pt x="233" y="28"/>
                  <a:pt x="233" y="28"/>
                  <a:pt x="233" y="28"/>
                </a:cubicBezTo>
                <a:cubicBezTo>
                  <a:pt x="63" y="28"/>
                  <a:pt x="63" y="28"/>
                  <a:pt x="63" y="28"/>
                </a:cubicBezTo>
                <a:cubicBezTo>
                  <a:pt x="28" y="28"/>
                  <a:pt x="28" y="28"/>
                  <a:pt x="28" y="28"/>
                </a:cubicBezTo>
                <a:cubicBezTo>
                  <a:pt x="28" y="14"/>
                  <a:pt x="35" y="0"/>
                  <a:pt x="56" y="0"/>
                </a:cubicBezTo>
                <a:cubicBezTo>
                  <a:pt x="233" y="0"/>
                  <a:pt x="233" y="0"/>
                  <a:pt x="233" y="0"/>
                </a:cubicBezTo>
                <a:cubicBezTo>
                  <a:pt x="240" y="0"/>
                  <a:pt x="247" y="7"/>
                  <a:pt x="254" y="14"/>
                </a:cubicBezTo>
                <a:cubicBezTo>
                  <a:pt x="410" y="163"/>
                  <a:pt x="410" y="163"/>
                  <a:pt x="410" y="163"/>
                </a:cubicBezTo>
                <a:cubicBezTo>
                  <a:pt x="459" y="205"/>
                  <a:pt x="459" y="205"/>
                  <a:pt x="459" y="205"/>
                </a:cubicBezTo>
                <a:cubicBezTo>
                  <a:pt x="466" y="212"/>
                  <a:pt x="466" y="219"/>
                  <a:pt x="466" y="226"/>
                </a:cubicBezTo>
                <a:cubicBezTo>
                  <a:pt x="466" y="233"/>
                  <a:pt x="466" y="240"/>
                  <a:pt x="459" y="247"/>
                </a:cubicBezTo>
                <a:close/>
                <a:moveTo>
                  <a:pt x="205" y="57"/>
                </a:moveTo>
                <a:lnTo>
                  <a:pt x="205" y="57"/>
                </a:lnTo>
                <a:cubicBezTo>
                  <a:pt x="212" y="57"/>
                  <a:pt x="219" y="64"/>
                  <a:pt x="226" y="71"/>
                </a:cubicBezTo>
                <a:cubicBezTo>
                  <a:pt x="438" y="276"/>
                  <a:pt x="438" y="276"/>
                  <a:pt x="438" y="276"/>
                </a:cubicBezTo>
                <a:cubicBezTo>
                  <a:pt x="445" y="276"/>
                  <a:pt x="445" y="283"/>
                  <a:pt x="452" y="290"/>
                </a:cubicBezTo>
                <a:cubicBezTo>
                  <a:pt x="452" y="290"/>
                  <a:pt x="452" y="290"/>
                  <a:pt x="452" y="297"/>
                </a:cubicBezTo>
                <a:cubicBezTo>
                  <a:pt x="452" y="304"/>
                  <a:pt x="445" y="311"/>
                  <a:pt x="445" y="311"/>
                </a:cubicBezTo>
                <a:cubicBezTo>
                  <a:pt x="283" y="502"/>
                  <a:pt x="283" y="502"/>
                  <a:pt x="283" y="502"/>
                </a:cubicBezTo>
                <a:cubicBezTo>
                  <a:pt x="275" y="509"/>
                  <a:pt x="268" y="509"/>
                  <a:pt x="261" y="509"/>
                </a:cubicBezTo>
                <a:lnTo>
                  <a:pt x="254" y="509"/>
                </a:lnTo>
                <a:cubicBezTo>
                  <a:pt x="254" y="509"/>
                  <a:pt x="247" y="509"/>
                  <a:pt x="240" y="502"/>
                </a:cubicBezTo>
                <a:cubicBezTo>
                  <a:pt x="7" y="290"/>
                  <a:pt x="7" y="290"/>
                  <a:pt x="7" y="290"/>
                </a:cubicBezTo>
                <a:cubicBezTo>
                  <a:pt x="0" y="283"/>
                  <a:pt x="0" y="276"/>
                  <a:pt x="0" y="269"/>
                </a:cubicBezTo>
                <a:cubicBezTo>
                  <a:pt x="0" y="113"/>
                  <a:pt x="0" y="113"/>
                  <a:pt x="0" y="113"/>
                </a:cubicBezTo>
                <a:cubicBezTo>
                  <a:pt x="0" y="85"/>
                  <a:pt x="0" y="85"/>
                  <a:pt x="0" y="85"/>
                </a:cubicBezTo>
                <a:cubicBezTo>
                  <a:pt x="0" y="71"/>
                  <a:pt x="7" y="57"/>
                  <a:pt x="28" y="57"/>
                </a:cubicBezTo>
                <a:lnTo>
                  <a:pt x="205" y="57"/>
                </a:lnTo>
                <a:close/>
                <a:moveTo>
                  <a:pt x="70" y="170"/>
                </a:moveTo>
                <a:lnTo>
                  <a:pt x="70" y="170"/>
                </a:lnTo>
                <a:cubicBezTo>
                  <a:pt x="92" y="170"/>
                  <a:pt x="113" y="156"/>
                  <a:pt x="113" y="134"/>
                </a:cubicBezTo>
                <a:cubicBezTo>
                  <a:pt x="113" y="113"/>
                  <a:pt x="92" y="99"/>
                  <a:pt x="70" y="99"/>
                </a:cubicBezTo>
                <a:cubicBezTo>
                  <a:pt x="49" y="99"/>
                  <a:pt x="35" y="113"/>
                  <a:pt x="35" y="134"/>
                </a:cubicBezTo>
                <a:cubicBezTo>
                  <a:pt x="35" y="156"/>
                  <a:pt x="49" y="170"/>
                  <a:pt x="70" y="170"/>
                </a:cubicBezTo>
                <a:close/>
              </a:path>
            </a:pathLst>
          </a:custGeom>
          <a:solidFill>
            <a:schemeClr val="bg1"/>
          </a:solidFill>
          <a:ln w="9525">
            <a:noFill/>
            <a:round/>
            <a:headEnd/>
            <a:tailEnd/>
          </a:ln>
        </p:spPr>
        <p:txBody>
          <a:bodyPr wrap="none" lIns="45720" tIns="22860" rIns="45720" bIns="22860" anchor="ctr"/>
          <a:lstStyle/>
          <a:p>
            <a:endParaRPr lang="en-US"/>
          </a:p>
        </p:txBody>
      </p:sp>
      <p:sp>
        <p:nvSpPr>
          <p:cNvPr id="30905" name="Freeform 57"/>
          <p:cNvSpPr>
            <a:spLocks noChangeAspect="1" noChangeArrowheads="1"/>
          </p:cNvSpPr>
          <p:nvPr/>
        </p:nvSpPr>
        <p:spPr bwMode="auto">
          <a:xfrm>
            <a:off x="2840038" y="4586288"/>
            <a:ext cx="190500" cy="165100"/>
          </a:xfrm>
          <a:custGeom>
            <a:avLst/>
            <a:gdLst>
              <a:gd name="T0" fmla="*/ 2147483647 w 602"/>
              <a:gd name="T1" fmla="*/ 2147483647 h 531"/>
              <a:gd name="T2" fmla="*/ 2147483647 w 602"/>
              <a:gd name="T3" fmla="*/ 2147483647 h 531"/>
              <a:gd name="T4" fmla="*/ 2147483647 w 602"/>
              <a:gd name="T5" fmla="*/ 2147483647 h 531"/>
              <a:gd name="T6" fmla="*/ 2147483647 w 602"/>
              <a:gd name="T7" fmla="*/ 2147483647 h 531"/>
              <a:gd name="T8" fmla="*/ 2147483647 w 602"/>
              <a:gd name="T9" fmla="*/ 2147483647 h 531"/>
              <a:gd name="T10" fmla="*/ 2147483647 w 602"/>
              <a:gd name="T11" fmla="*/ 2147483647 h 531"/>
              <a:gd name="T12" fmla="*/ 2147483647 w 602"/>
              <a:gd name="T13" fmla="*/ 2147483647 h 531"/>
              <a:gd name="T14" fmla="*/ 2147483647 w 602"/>
              <a:gd name="T15" fmla="*/ 2147483647 h 531"/>
              <a:gd name="T16" fmla="*/ 2147483647 w 602"/>
              <a:gd name="T17" fmla="*/ 2147483647 h 531"/>
              <a:gd name="T18" fmla="*/ 2147483647 w 602"/>
              <a:gd name="T19" fmla="*/ 2147483647 h 531"/>
              <a:gd name="T20" fmla="*/ 2147483647 w 602"/>
              <a:gd name="T21" fmla="*/ 2147483647 h 531"/>
              <a:gd name="T22" fmla="*/ 2147483647 w 602"/>
              <a:gd name="T23" fmla="*/ 2147483647 h 531"/>
              <a:gd name="T24" fmla="*/ 2147483647 w 602"/>
              <a:gd name="T25" fmla="*/ 2147483647 h 531"/>
              <a:gd name="T26" fmla="*/ 2147483647 w 602"/>
              <a:gd name="T27" fmla="*/ 2147483647 h 531"/>
              <a:gd name="T28" fmla="*/ 2147483647 w 602"/>
              <a:gd name="T29" fmla="*/ 2147483647 h 531"/>
              <a:gd name="T30" fmla="*/ 2147483647 w 602"/>
              <a:gd name="T31" fmla="*/ 2147483647 h 531"/>
              <a:gd name="T32" fmla="*/ 2147483647 w 602"/>
              <a:gd name="T33" fmla="*/ 2147483647 h 531"/>
              <a:gd name="T34" fmla="*/ 2147483647 w 602"/>
              <a:gd name="T35" fmla="*/ 2147483647 h 531"/>
              <a:gd name="T36" fmla="*/ 2147483647 w 602"/>
              <a:gd name="T37" fmla="*/ 2147483647 h 531"/>
              <a:gd name="T38" fmla="*/ 2147483647 w 602"/>
              <a:gd name="T39" fmla="*/ 2147483647 h 531"/>
              <a:gd name="T40" fmla="*/ 2147483647 w 602"/>
              <a:gd name="T41" fmla="*/ 2147483647 h 531"/>
              <a:gd name="T42" fmla="*/ 2147483647 w 602"/>
              <a:gd name="T43" fmla="*/ 2147483647 h 531"/>
              <a:gd name="T44" fmla="*/ 2147483647 w 602"/>
              <a:gd name="T45" fmla="*/ 2147483647 h 531"/>
              <a:gd name="T46" fmla="*/ 2147483647 w 602"/>
              <a:gd name="T47" fmla="*/ 2147483647 h 531"/>
              <a:gd name="T48" fmla="*/ 2147483647 w 602"/>
              <a:gd name="T49" fmla="*/ 0 h 531"/>
              <a:gd name="T50" fmla="*/ 2147483647 w 602"/>
              <a:gd name="T51" fmla="*/ 2147483647 h 531"/>
              <a:gd name="T52" fmla="*/ 2147483647 w 602"/>
              <a:gd name="T53" fmla="*/ 2147483647 h 531"/>
              <a:gd name="T54" fmla="*/ 2147483647 w 602"/>
              <a:gd name="T55" fmla="*/ 2147483647 h 531"/>
              <a:gd name="T56" fmla="*/ 2147483647 w 602"/>
              <a:gd name="T57" fmla="*/ 2147483647 h 531"/>
              <a:gd name="T58" fmla="*/ 2147483647 w 602"/>
              <a:gd name="T59" fmla="*/ 2147483647 h 531"/>
              <a:gd name="T60" fmla="*/ 2147483647 w 602"/>
              <a:gd name="T61" fmla="*/ 2147483647 h 531"/>
              <a:gd name="T62" fmla="*/ 2147483647 w 602"/>
              <a:gd name="T63" fmla="*/ 2147483647 h 531"/>
              <a:gd name="T64" fmla="*/ 2147483647 w 602"/>
              <a:gd name="T65" fmla="*/ 2147483647 h 531"/>
              <a:gd name="T66" fmla="*/ 2147483647 w 602"/>
              <a:gd name="T67" fmla="*/ 2147483647 h 531"/>
              <a:gd name="T68" fmla="*/ 2147483647 w 602"/>
              <a:gd name="T69" fmla="*/ 2147483647 h 531"/>
              <a:gd name="T70" fmla="*/ 2147483647 w 602"/>
              <a:gd name="T71" fmla="*/ 2147483647 h 531"/>
              <a:gd name="T72" fmla="*/ 2147483647 w 602"/>
              <a:gd name="T73" fmla="*/ 2147483647 h 531"/>
              <a:gd name="T74" fmla="*/ 2147483647 w 602"/>
              <a:gd name="T75" fmla="*/ 2147483647 h 531"/>
              <a:gd name="T76" fmla="*/ 2147483647 w 602"/>
              <a:gd name="T77" fmla="*/ 2147483647 h 531"/>
              <a:gd name="T78" fmla="*/ 2147483647 w 602"/>
              <a:gd name="T79" fmla="*/ 2147483647 h 531"/>
              <a:gd name="T80" fmla="*/ 2147483647 w 602"/>
              <a:gd name="T81" fmla="*/ 2147483647 h 531"/>
              <a:gd name="T82" fmla="*/ 2147483647 w 602"/>
              <a:gd name="T83" fmla="*/ 2147483647 h 531"/>
              <a:gd name="T84" fmla="*/ 2147483647 w 602"/>
              <a:gd name="T85" fmla="*/ 2147483647 h 5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31"/>
              <a:gd name="T131" fmla="*/ 602 w 602"/>
              <a:gd name="T132" fmla="*/ 531 h 5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31">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chemeClr val="bg1"/>
          </a:solidFill>
          <a:ln w="9525">
            <a:noFill/>
            <a:round/>
            <a:headEnd/>
            <a:tailEnd/>
          </a:ln>
        </p:spPr>
        <p:txBody>
          <a:bodyPr wrap="none" lIns="45720" tIns="22860" rIns="45720" bIns="22860" anchor="ctr"/>
          <a:lstStyle/>
          <a:p>
            <a:endParaRPr lang="en-US"/>
          </a:p>
        </p:txBody>
      </p:sp>
      <p:sp>
        <p:nvSpPr>
          <p:cNvPr id="78" name="Title 1"/>
          <p:cNvSpPr txBox="1">
            <a:spLocks/>
          </p:cNvSpPr>
          <p:nvPr/>
        </p:nvSpPr>
        <p:spPr>
          <a:xfrm>
            <a:off x="385763" y="152400"/>
            <a:ext cx="8345487" cy="788988"/>
          </a:xfrm>
          <a:prstGeom prst="rect">
            <a:avLst/>
          </a:prstGeom>
        </p:spPr>
        <p:txBody>
          <a:bodyPr/>
          <a:lstStyle>
            <a:lvl1pPr algn="l" rtl="0" fontAlgn="base">
              <a:spcBef>
                <a:spcPct val="0"/>
              </a:spcBef>
              <a:spcAft>
                <a:spcPct val="0"/>
              </a:spcAft>
              <a:defRPr sz="2400" b="1">
                <a:solidFill>
                  <a:schemeClr val="tx2"/>
                </a:solidFill>
                <a:latin typeface="Arial"/>
                <a:ea typeface="+mj-ea"/>
                <a:cs typeface="Arial"/>
                <a:sym typeface="Gill Sans" charset="0"/>
              </a:defRPr>
            </a:lvl1pPr>
            <a:lvl2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5pPr>
            <a:lvl6pPr marL="192024"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384048"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576072"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768096"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a:lstStyle>
          <a:p>
            <a:pPr>
              <a:defRPr/>
            </a:pPr>
            <a:endParaRPr lang="en-US" kern="0" dirty="0" smtClean="0"/>
          </a:p>
          <a:p>
            <a:pPr>
              <a:defRPr/>
            </a:pPr>
            <a:r>
              <a:rPr lang="en-US" kern="0" dirty="0" err="1" smtClean="0"/>
              <a:t>NexION</a:t>
            </a:r>
            <a:r>
              <a:rPr lang="en-US" kern="0" baseline="30000" dirty="0" smtClean="0"/>
              <a:t>®</a:t>
            </a:r>
            <a:r>
              <a:rPr lang="en-US" kern="0" dirty="0" smtClean="0"/>
              <a:t> 3x0 s</a:t>
            </a:r>
            <a:r>
              <a:rPr lang="hu-HU" kern="0" dirty="0" smtClean="0"/>
              <a:t>orozat</a:t>
            </a:r>
            <a:endParaRPr lang="en-US" kern="0" dirty="0"/>
          </a:p>
        </p:txBody>
      </p:sp>
      <p:pic>
        <p:nvPicPr>
          <p:cNvPr id="30907" name="Picture 3"/>
          <p:cNvPicPr>
            <a:picLocks noChangeAspect="1"/>
          </p:cNvPicPr>
          <p:nvPr/>
        </p:nvPicPr>
        <p:blipFill>
          <a:blip r:embed="rId5"/>
          <a:srcRect/>
          <a:stretch>
            <a:fillRect/>
          </a:stretch>
        </p:blipFill>
        <p:spPr bwMode="auto">
          <a:xfrm>
            <a:off x="2940050" y="2566988"/>
            <a:ext cx="3389313" cy="21240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8"/>
          <p:cNvGrpSpPr>
            <a:grpSpLocks/>
          </p:cNvGrpSpPr>
          <p:nvPr/>
        </p:nvGrpSpPr>
        <p:grpSpPr bwMode="auto">
          <a:xfrm>
            <a:off x="3487902" y="2253765"/>
            <a:ext cx="749580" cy="2874338"/>
            <a:chOff x="0" y="0"/>
            <a:chExt cx="1562101" cy="6413501"/>
          </a:xfrm>
          <a:solidFill>
            <a:schemeClr val="accent2"/>
          </a:solidFill>
        </p:grpSpPr>
        <p:sp>
          <p:nvSpPr>
            <p:cNvPr id="21" name="AutoShape 29"/>
            <p:cNvSpPr>
              <a:spLocks/>
            </p:cNvSpPr>
            <p:nvPr/>
          </p:nvSpPr>
          <p:spPr bwMode="auto">
            <a:xfrm>
              <a:off x="0" y="0"/>
              <a:ext cx="1562101" cy="6413501"/>
            </a:xfrm>
            <a:custGeom>
              <a:avLst/>
              <a:gdLst>
                <a:gd name="T0" fmla="+- 0 10776 103"/>
                <a:gd name="T1" fmla="*/ T0 w 21346"/>
                <a:gd name="T2" fmla="*/ 10800 h 21600"/>
                <a:gd name="T3" fmla="+- 0 10776 103"/>
                <a:gd name="T4" fmla="*/ T3 w 21346"/>
                <a:gd name="T5" fmla="*/ 10800 h 21600"/>
                <a:gd name="T6" fmla="+- 0 10776 103"/>
                <a:gd name="T7" fmla="*/ T6 w 21346"/>
                <a:gd name="T8" fmla="*/ 10800 h 21600"/>
                <a:gd name="T9" fmla="+- 0 10776 103"/>
                <a:gd name="T10" fmla="*/ T9 w 21346"/>
                <a:gd name="T11" fmla="*/ 10800 h 21600"/>
              </a:gdLst>
              <a:ahLst/>
              <a:cxnLst>
                <a:cxn ang="0">
                  <a:pos x="T1" y="T2"/>
                </a:cxn>
                <a:cxn ang="0">
                  <a:pos x="T4" y="T5"/>
                </a:cxn>
                <a:cxn ang="0">
                  <a:pos x="T7" y="T8"/>
                </a:cxn>
                <a:cxn ang="0">
                  <a:pos x="T10" y="T11"/>
                </a:cxn>
              </a:cxnLst>
              <a:rect l="0" t="0" r="r" b="b"/>
              <a:pathLst>
                <a:path w="21346" h="21600">
                  <a:moveTo>
                    <a:pt x="10269" y="0"/>
                  </a:moveTo>
                  <a:cubicBezTo>
                    <a:pt x="12100" y="0"/>
                    <a:pt x="13808" y="422"/>
                    <a:pt x="14174" y="844"/>
                  </a:cubicBezTo>
                  <a:cubicBezTo>
                    <a:pt x="14541" y="1267"/>
                    <a:pt x="14785" y="1236"/>
                    <a:pt x="14785" y="1478"/>
                  </a:cubicBezTo>
                  <a:cubicBezTo>
                    <a:pt x="14785" y="1689"/>
                    <a:pt x="15151" y="1960"/>
                    <a:pt x="15395" y="2322"/>
                  </a:cubicBezTo>
                  <a:cubicBezTo>
                    <a:pt x="15639" y="2684"/>
                    <a:pt x="15761" y="2926"/>
                    <a:pt x="16493" y="3167"/>
                  </a:cubicBezTo>
                  <a:cubicBezTo>
                    <a:pt x="17225" y="3378"/>
                    <a:pt x="17103" y="3589"/>
                    <a:pt x="17103" y="3589"/>
                  </a:cubicBezTo>
                  <a:cubicBezTo>
                    <a:pt x="17103" y="3589"/>
                    <a:pt x="19544" y="3620"/>
                    <a:pt x="20276" y="4042"/>
                  </a:cubicBezTo>
                  <a:cubicBezTo>
                    <a:pt x="20886" y="4464"/>
                    <a:pt x="21008" y="5188"/>
                    <a:pt x="21252" y="5641"/>
                  </a:cubicBezTo>
                  <a:cubicBezTo>
                    <a:pt x="21497" y="6124"/>
                    <a:pt x="21252" y="6697"/>
                    <a:pt x="20642" y="7059"/>
                  </a:cubicBezTo>
                  <a:cubicBezTo>
                    <a:pt x="19910" y="7421"/>
                    <a:pt x="18446" y="7451"/>
                    <a:pt x="18446" y="7451"/>
                  </a:cubicBezTo>
                  <a:cubicBezTo>
                    <a:pt x="18446" y="7451"/>
                    <a:pt x="18202" y="8205"/>
                    <a:pt x="19056" y="8839"/>
                  </a:cubicBezTo>
                  <a:cubicBezTo>
                    <a:pt x="19910" y="9502"/>
                    <a:pt x="20520" y="9834"/>
                    <a:pt x="19788" y="9864"/>
                  </a:cubicBezTo>
                  <a:cubicBezTo>
                    <a:pt x="19056" y="9894"/>
                    <a:pt x="18690" y="9925"/>
                    <a:pt x="18690" y="9925"/>
                  </a:cubicBezTo>
                  <a:cubicBezTo>
                    <a:pt x="18690" y="9925"/>
                    <a:pt x="18690" y="10769"/>
                    <a:pt x="18202" y="11312"/>
                  </a:cubicBezTo>
                  <a:cubicBezTo>
                    <a:pt x="17713" y="11855"/>
                    <a:pt x="16493" y="13243"/>
                    <a:pt x="16493" y="13605"/>
                  </a:cubicBezTo>
                  <a:cubicBezTo>
                    <a:pt x="16493" y="13937"/>
                    <a:pt x="16493" y="13877"/>
                    <a:pt x="15883" y="13877"/>
                  </a:cubicBezTo>
                  <a:cubicBezTo>
                    <a:pt x="15395" y="13877"/>
                    <a:pt x="15029" y="13877"/>
                    <a:pt x="15029" y="13877"/>
                  </a:cubicBezTo>
                  <a:cubicBezTo>
                    <a:pt x="15029" y="13877"/>
                    <a:pt x="15151" y="14420"/>
                    <a:pt x="14907" y="14570"/>
                  </a:cubicBezTo>
                  <a:cubicBezTo>
                    <a:pt x="14663" y="14691"/>
                    <a:pt x="15029" y="15325"/>
                    <a:pt x="14297" y="15988"/>
                  </a:cubicBezTo>
                  <a:cubicBezTo>
                    <a:pt x="13442" y="16652"/>
                    <a:pt x="11856" y="17738"/>
                    <a:pt x="11856" y="18221"/>
                  </a:cubicBezTo>
                  <a:cubicBezTo>
                    <a:pt x="11856" y="18703"/>
                    <a:pt x="12588" y="19277"/>
                    <a:pt x="13564" y="19518"/>
                  </a:cubicBezTo>
                  <a:cubicBezTo>
                    <a:pt x="14419" y="19729"/>
                    <a:pt x="15639" y="20212"/>
                    <a:pt x="15029" y="20332"/>
                  </a:cubicBezTo>
                  <a:cubicBezTo>
                    <a:pt x="14297" y="20453"/>
                    <a:pt x="13442" y="20423"/>
                    <a:pt x="12710" y="20393"/>
                  </a:cubicBezTo>
                  <a:cubicBezTo>
                    <a:pt x="12100" y="20332"/>
                    <a:pt x="11734" y="20182"/>
                    <a:pt x="11734" y="20182"/>
                  </a:cubicBezTo>
                  <a:cubicBezTo>
                    <a:pt x="11734" y="20182"/>
                    <a:pt x="11734" y="20423"/>
                    <a:pt x="11978" y="20604"/>
                  </a:cubicBezTo>
                  <a:cubicBezTo>
                    <a:pt x="12344" y="20815"/>
                    <a:pt x="11978" y="21599"/>
                    <a:pt x="10758" y="21599"/>
                  </a:cubicBezTo>
                  <a:cubicBezTo>
                    <a:pt x="10513" y="21599"/>
                    <a:pt x="10391" y="21599"/>
                    <a:pt x="10269" y="21599"/>
                  </a:cubicBezTo>
                  <a:cubicBezTo>
                    <a:pt x="10269" y="15174"/>
                    <a:pt x="10269" y="15174"/>
                    <a:pt x="10269" y="15174"/>
                  </a:cubicBezTo>
                  <a:cubicBezTo>
                    <a:pt x="10269" y="15053"/>
                    <a:pt x="10391" y="14902"/>
                    <a:pt x="10513" y="14812"/>
                  </a:cubicBezTo>
                  <a:cubicBezTo>
                    <a:pt x="10758" y="14661"/>
                    <a:pt x="10513" y="14329"/>
                    <a:pt x="10513" y="13846"/>
                  </a:cubicBezTo>
                  <a:cubicBezTo>
                    <a:pt x="10513" y="13846"/>
                    <a:pt x="10391" y="14027"/>
                    <a:pt x="10269" y="14208"/>
                  </a:cubicBezTo>
                  <a:lnTo>
                    <a:pt x="10269" y="0"/>
                  </a:lnTo>
                  <a:close/>
                  <a:moveTo>
                    <a:pt x="10147" y="0"/>
                  </a:moveTo>
                  <a:cubicBezTo>
                    <a:pt x="10269" y="0"/>
                    <a:pt x="10269" y="0"/>
                    <a:pt x="10269" y="0"/>
                  </a:cubicBezTo>
                  <a:cubicBezTo>
                    <a:pt x="10269" y="14208"/>
                    <a:pt x="10269" y="14208"/>
                    <a:pt x="10269" y="14208"/>
                  </a:cubicBezTo>
                  <a:cubicBezTo>
                    <a:pt x="10147" y="14359"/>
                    <a:pt x="10025" y="14510"/>
                    <a:pt x="9903" y="14601"/>
                  </a:cubicBezTo>
                  <a:cubicBezTo>
                    <a:pt x="9781" y="14782"/>
                    <a:pt x="10025" y="14932"/>
                    <a:pt x="10025" y="15053"/>
                  </a:cubicBezTo>
                  <a:cubicBezTo>
                    <a:pt x="10025" y="15204"/>
                    <a:pt x="10147" y="15385"/>
                    <a:pt x="10147" y="15385"/>
                  </a:cubicBezTo>
                  <a:cubicBezTo>
                    <a:pt x="10147" y="15385"/>
                    <a:pt x="10147" y="15294"/>
                    <a:pt x="10269" y="15174"/>
                  </a:cubicBezTo>
                  <a:cubicBezTo>
                    <a:pt x="10269" y="21599"/>
                    <a:pt x="10269" y="21599"/>
                    <a:pt x="10269" y="21599"/>
                  </a:cubicBezTo>
                  <a:cubicBezTo>
                    <a:pt x="9171" y="21509"/>
                    <a:pt x="8439" y="21177"/>
                    <a:pt x="8439" y="20725"/>
                  </a:cubicBezTo>
                  <a:cubicBezTo>
                    <a:pt x="8561" y="20212"/>
                    <a:pt x="8073" y="20121"/>
                    <a:pt x="8439" y="19820"/>
                  </a:cubicBezTo>
                  <a:cubicBezTo>
                    <a:pt x="8805" y="19518"/>
                    <a:pt x="8317" y="19307"/>
                    <a:pt x="7707" y="18824"/>
                  </a:cubicBezTo>
                  <a:cubicBezTo>
                    <a:pt x="7097" y="18372"/>
                    <a:pt x="4778" y="16320"/>
                    <a:pt x="4900" y="15807"/>
                  </a:cubicBezTo>
                  <a:cubicBezTo>
                    <a:pt x="5022" y="15264"/>
                    <a:pt x="5266" y="14812"/>
                    <a:pt x="5022" y="14480"/>
                  </a:cubicBezTo>
                  <a:cubicBezTo>
                    <a:pt x="4900" y="14118"/>
                    <a:pt x="4778" y="13816"/>
                    <a:pt x="4778" y="13816"/>
                  </a:cubicBezTo>
                  <a:cubicBezTo>
                    <a:pt x="4778" y="13816"/>
                    <a:pt x="3191" y="13967"/>
                    <a:pt x="3191" y="13484"/>
                  </a:cubicBezTo>
                  <a:cubicBezTo>
                    <a:pt x="3191" y="12972"/>
                    <a:pt x="2947" y="11524"/>
                    <a:pt x="2703" y="11071"/>
                  </a:cubicBezTo>
                  <a:cubicBezTo>
                    <a:pt x="2581" y="10649"/>
                    <a:pt x="2947" y="9774"/>
                    <a:pt x="2947" y="9774"/>
                  </a:cubicBezTo>
                  <a:cubicBezTo>
                    <a:pt x="2947" y="9774"/>
                    <a:pt x="1483" y="9744"/>
                    <a:pt x="995" y="9713"/>
                  </a:cubicBezTo>
                  <a:cubicBezTo>
                    <a:pt x="507" y="9653"/>
                    <a:pt x="2215" y="8899"/>
                    <a:pt x="2581" y="8597"/>
                  </a:cubicBezTo>
                  <a:cubicBezTo>
                    <a:pt x="2947" y="8296"/>
                    <a:pt x="2825" y="7753"/>
                    <a:pt x="2825" y="7753"/>
                  </a:cubicBezTo>
                  <a:cubicBezTo>
                    <a:pt x="2825" y="7753"/>
                    <a:pt x="263" y="7722"/>
                    <a:pt x="141" y="7179"/>
                  </a:cubicBezTo>
                  <a:cubicBezTo>
                    <a:pt x="19" y="6667"/>
                    <a:pt x="-103" y="5882"/>
                    <a:pt x="141" y="5550"/>
                  </a:cubicBezTo>
                  <a:cubicBezTo>
                    <a:pt x="263" y="5249"/>
                    <a:pt x="385" y="5279"/>
                    <a:pt x="629" y="4856"/>
                  </a:cubicBezTo>
                  <a:cubicBezTo>
                    <a:pt x="751" y="4434"/>
                    <a:pt x="1605" y="3680"/>
                    <a:pt x="2581" y="3650"/>
                  </a:cubicBezTo>
                  <a:cubicBezTo>
                    <a:pt x="3435" y="3620"/>
                    <a:pt x="4534" y="3439"/>
                    <a:pt x="4534" y="3439"/>
                  </a:cubicBezTo>
                  <a:cubicBezTo>
                    <a:pt x="4534" y="3439"/>
                    <a:pt x="3680" y="3197"/>
                    <a:pt x="4778" y="2986"/>
                  </a:cubicBezTo>
                  <a:cubicBezTo>
                    <a:pt x="5876" y="2775"/>
                    <a:pt x="6486" y="2684"/>
                    <a:pt x="5998" y="2383"/>
                  </a:cubicBezTo>
                  <a:cubicBezTo>
                    <a:pt x="5510" y="2111"/>
                    <a:pt x="5876" y="1900"/>
                    <a:pt x="6120" y="1508"/>
                  </a:cubicBezTo>
                  <a:cubicBezTo>
                    <a:pt x="6364" y="1146"/>
                    <a:pt x="7097" y="0"/>
                    <a:pt x="10147" y="0"/>
                  </a:cubicBezTo>
                  <a:close/>
                </a:path>
              </a:pathLst>
            </a:custGeom>
            <a:grpFill/>
            <a:ln>
              <a:noFill/>
            </a:ln>
            <a:effectLst/>
            <a:extLst/>
          </p:spPr>
          <p:txBody>
            <a:bodyPr lIns="34298" tIns="34298" rIns="34298" bIns="34298"/>
            <a:lstStyle/>
            <a:p>
              <a:pPr algn="ctr" defTabSz="342992">
                <a:defRPr/>
              </a:pPr>
              <a:endParaRPr lang="es-ES" sz="700">
                <a:latin typeface="Calibri" charset="0"/>
                <a:ea typeface="ヒラギノ角ゴ ProN W3" charset="0"/>
                <a:cs typeface="Calibri" charset="0"/>
                <a:sym typeface="Calibri" charset="0"/>
              </a:endParaRPr>
            </a:p>
          </p:txBody>
        </p:sp>
        <p:sp>
          <p:nvSpPr>
            <p:cNvPr id="22" name="AutoShape 30"/>
            <p:cNvSpPr>
              <a:spLocks/>
            </p:cNvSpPr>
            <p:nvPr/>
          </p:nvSpPr>
          <p:spPr bwMode="auto">
            <a:xfrm>
              <a:off x="638175" y="903287"/>
              <a:ext cx="368300" cy="696913"/>
            </a:xfrm>
            <a:custGeom>
              <a:avLst/>
              <a:gdLst>
                <a:gd name="T0" fmla="*/ 10657 w 21314"/>
                <a:gd name="T1" fmla="*/ 10364 h 20729"/>
                <a:gd name="T2" fmla="*/ 10657 w 21314"/>
                <a:gd name="T3" fmla="*/ 10364 h 20729"/>
                <a:gd name="T4" fmla="*/ 10657 w 21314"/>
                <a:gd name="T5" fmla="*/ 10364 h 20729"/>
                <a:gd name="T6" fmla="*/ 10657 w 21314"/>
                <a:gd name="T7" fmla="*/ 10364 h 20729"/>
              </a:gdLst>
              <a:ahLst/>
              <a:cxnLst>
                <a:cxn ang="0">
                  <a:pos x="T0" y="T1"/>
                </a:cxn>
                <a:cxn ang="0">
                  <a:pos x="T2" y="T3"/>
                </a:cxn>
                <a:cxn ang="0">
                  <a:pos x="T4" y="T5"/>
                </a:cxn>
                <a:cxn ang="0">
                  <a:pos x="T6" y="T7"/>
                </a:cxn>
              </a:cxnLst>
              <a:rect l="0" t="0" r="r" b="b"/>
              <a:pathLst>
                <a:path w="21314" h="20729">
                  <a:moveTo>
                    <a:pt x="0" y="533"/>
                  </a:moveTo>
                  <a:cubicBezTo>
                    <a:pt x="0" y="533"/>
                    <a:pt x="5657" y="2933"/>
                    <a:pt x="5657" y="4799"/>
                  </a:cubicBezTo>
                  <a:cubicBezTo>
                    <a:pt x="5657" y="6933"/>
                    <a:pt x="8228" y="13333"/>
                    <a:pt x="9257" y="15199"/>
                  </a:cubicBezTo>
                  <a:cubicBezTo>
                    <a:pt x="10800" y="17066"/>
                    <a:pt x="11314" y="12800"/>
                    <a:pt x="13371" y="10933"/>
                  </a:cubicBezTo>
                  <a:cubicBezTo>
                    <a:pt x="15428" y="9066"/>
                    <a:pt x="15942" y="7199"/>
                    <a:pt x="14914" y="5866"/>
                  </a:cubicBezTo>
                  <a:cubicBezTo>
                    <a:pt x="13885" y="4266"/>
                    <a:pt x="18000" y="3733"/>
                    <a:pt x="21085" y="0"/>
                  </a:cubicBezTo>
                  <a:cubicBezTo>
                    <a:pt x="21600" y="1333"/>
                    <a:pt x="21085" y="2399"/>
                    <a:pt x="21085" y="3999"/>
                  </a:cubicBezTo>
                  <a:cubicBezTo>
                    <a:pt x="21085" y="5333"/>
                    <a:pt x="16457" y="12266"/>
                    <a:pt x="14914" y="13599"/>
                  </a:cubicBezTo>
                  <a:cubicBezTo>
                    <a:pt x="13885" y="14933"/>
                    <a:pt x="10285" y="19200"/>
                    <a:pt x="10285" y="20533"/>
                  </a:cubicBezTo>
                  <a:cubicBezTo>
                    <a:pt x="9771" y="21600"/>
                    <a:pt x="6685" y="18133"/>
                    <a:pt x="4628" y="14133"/>
                  </a:cubicBezTo>
                  <a:cubicBezTo>
                    <a:pt x="3085" y="10133"/>
                    <a:pt x="0" y="4266"/>
                    <a:pt x="0" y="533"/>
                  </a:cubicBezTo>
                  <a:close/>
                </a:path>
              </a:pathLst>
            </a:custGeom>
            <a:grpFill/>
            <a:ln>
              <a:noFill/>
            </a:ln>
            <a:effectLst/>
            <a:extLst/>
          </p:spPr>
          <p:txBody>
            <a:bodyPr lIns="34298" tIns="34298" rIns="34298" bIns="34298"/>
            <a:lstStyle/>
            <a:p>
              <a:pPr algn="ctr" defTabSz="342992">
                <a:defRPr/>
              </a:pPr>
              <a:endParaRPr lang="es-ES" sz="700">
                <a:latin typeface="Calibri" charset="0"/>
                <a:ea typeface="ヒラギノ角ゴ ProN W3" charset="0"/>
                <a:cs typeface="Calibri" charset="0"/>
                <a:sym typeface="Calibri" charset="0"/>
              </a:endParaRPr>
            </a:p>
          </p:txBody>
        </p:sp>
        <p:sp>
          <p:nvSpPr>
            <p:cNvPr id="23" name="AutoShape 31"/>
            <p:cNvSpPr>
              <a:spLocks/>
            </p:cNvSpPr>
            <p:nvPr/>
          </p:nvSpPr>
          <p:spPr bwMode="auto">
            <a:xfrm>
              <a:off x="965201" y="2230437"/>
              <a:ext cx="84138" cy="142875"/>
            </a:xfrm>
            <a:custGeom>
              <a:avLst/>
              <a:gdLst>
                <a:gd name="T0" fmla="*/ 10800 w 21600"/>
                <a:gd name="T1" fmla="*/ 9466 h 18933"/>
                <a:gd name="T2" fmla="*/ 10800 w 21600"/>
                <a:gd name="T3" fmla="*/ 9466 h 18933"/>
                <a:gd name="T4" fmla="*/ 10800 w 21600"/>
                <a:gd name="T5" fmla="*/ 9466 h 18933"/>
                <a:gd name="T6" fmla="*/ 10800 w 21600"/>
                <a:gd name="T7" fmla="*/ 9466 h 18933"/>
              </a:gdLst>
              <a:ahLst/>
              <a:cxnLst>
                <a:cxn ang="0">
                  <a:pos x="T0" y="T1"/>
                </a:cxn>
                <a:cxn ang="0">
                  <a:pos x="T2" y="T3"/>
                </a:cxn>
                <a:cxn ang="0">
                  <a:pos x="T4" y="T5"/>
                </a:cxn>
                <a:cxn ang="0">
                  <a:pos x="T6" y="T7"/>
                </a:cxn>
              </a:cxnLst>
              <a:rect l="0" t="0" r="r" b="b"/>
              <a:pathLst>
                <a:path w="21600" h="18933">
                  <a:moveTo>
                    <a:pt x="4799" y="0"/>
                  </a:moveTo>
                  <a:cubicBezTo>
                    <a:pt x="4799" y="0"/>
                    <a:pt x="2399" y="13200"/>
                    <a:pt x="0" y="16799"/>
                  </a:cubicBezTo>
                  <a:cubicBezTo>
                    <a:pt x="0" y="21600"/>
                    <a:pt x="21600" y="16799"/>
                    <a:pt x="21600" y="16799"/>
                  </a:cubicBezTo>
                  <a:cubicBezTo>
                    <a:pt x="21600" y="0"/>
                    <a:pt x="21600" y="0"/>
                    <a:pt x="21600" y="0"/>
                  </a:cubicBezTo>
                  <a:lnTo>
                    <a:pt x="4799" y="0"/>
                  </a:lnTo>
                  <a:close/>
                </a:path>
              </a:pathLst>
            </a:custGeom>
            <a:grpFill/>
            <a:ln>
              <a:noFill/>
            </a:ln>
            <a:effectLst/>
            <a:extLst/>
          </p:spPr>
          <p:txBody>
            <a:bodyPr lIns="34298" tIns="34298" rIns="34298" bIns="34298"/>
            <a:lstStyle/>
            <a:p>
              <a:pPr algn="ctr" defTabSz="342992">
                <a:defRPr/>
              </a:pPr>
              <a:endParaRPr lang="es-ES" sz="700">
                <a:latin typeface="Calibri" charset="0"/>
                <a:ea typeface="ヒラギノ角ゴ ProN W3" charset="0"/>
                <a:cs typeface="Calibri" charset="0"/>
                <a:sym typeface="Calibri" charset="0"/>
              </a:endParaRPr>
            </a:p>
          </p:txBody>
        </p:sp>
      </p:grpSp>
      <p:grpSp>
        <p:nvGrpSpPr>
          <p:cNvPr id="24" name="Group 32"/>
          <p:cNvGrpSpPr>
            <a:grpSpLocks/>
          </p:cNvGrpSpPr>
          <p:nvPr/>
        </p:nvGrpSpPr>
        <p:grpSpPr bwMode="auto">
          <a:xfrm>
            <a:off x="4824044" y="2198825"/>
            <a:ext cx="908028" cy="3005249"/>
            <a:chOff x="0" y="0"/>
            <a:chExt cx="1892301" cy="6705603"/>
          </a:xfrm>
          <a:solidFill>
            <a:schemeClr val="accent3"/>
          </a:solidFill>
        </p:grpSpPr>
        <p:sp>
          <p:nvSpPr>
            <p:cNvPr id="25" name="AutoShape 33"/>
            <p:cNvSpPr>
              <a:spLocks/>
            </p:cNvSpPr>
            <p:nvPr/>
          </p:nvSpPr>
          <p:spPr bwMode="auto">
            <a:xfrm>
              <a:off x="0" y="0"/>
              <a:ext cx="1892301" cy="6705603"/>
            </a:xfrm>
            <a:custGeom>
              <a:avLst/>
              <a:gdLst>
                <a:gd name="T0" fmla="+- 0 10749 266"/>
                <a:gd name="T1" fmla="*/ T0 w 20967"/>
                <a:gd name="T2" fmla="*/ 10800 h 21600"/>
                <a:gd name="T3" fmla="+- 0 10749 266"/>
                <a:gd name="T4" fmla="*/ T3 w 20967"/>
                <a:gd name="T5" fmla="*/ 10800 h 21600"/>
                <a:gd name="T6" fmla="+- 0 10749 266"/>
                <a:gd name="T7" fmla="*/ T6 w 20967"/>
                <a:gd name="T8" fmla="*/ 10800 h 21600"/>
                <a:gd name="T9" fmla="+- 0 10749 266"/>
                <a:gd name="T10" fmla="*/ T9 w 20967"/>
                <a:gd name="T11" fmla="*/ 10800 h 21600"/>
              </a:gdLst>
              <a:ahLst/>
              <a:cxnLst>
                <a:cxn ang="0">
                  <a:pos x="T1" y="T2"/>
                </a:cxn>
                <a:cxn ang="0">
                  <a:pos x="T4" y="T5"/>
                </a:cxn>
                <a:cxn ang="0">
                  <a:pos x="T7" y="T8"/>
                </a:cxn>
                <a:cxn ang="0">
                  <a:pos x="T10" y="T11"/>
                </a:cxn>
              </a:cxnLst>
              <a:rect l="0" t="0" r="r" b="b"/>
              <a:pathLst>
                <a:path w="20967" h="21600">
                  <a:moveTo>
                    <a:pt x="12347" y="0"/>
                  </a:moveTo>
                  <a:cubicBezTo>
                    <a:pt x="10928" y="0"/>
                    <a:pt x="8720" y="414"/>
                    <a:pt x="8720" y="1059"/>
                  </a:cubicBezTo>
                  <a:cubicBezTo>
                    <a:pt x="8720" y="1704"/>
                    <a:pt x="8878" y="1980"/>
                    <a:pt x="9036" y="2210"/>
                  </a:cubicBezTo>
                  <a:cubicBezTo>
                    <a:pt x="9193" y="2394"/>
                    <a:pt x="9509" y="2394"/>
                    <a:pt x="9509" y="2394"/>
                  </a:cubicBezTo>
                  <a:cubicBezTo>
                    <a:pt x="9509" y="2394"/>
                    <a:pt x="9351" y="2809"/>
                    <a:pt x="9824" y="2901"/>
                  </a:cubicBezTo>
                  <a:cubicBezTo>
                    <a:pt x="10297" y="3039"/>
                    <a:pt x="10455" y="3039"/>
                    <a:pt x="10455" y="3177"/>
                  </a:cubicBezTo>
                  <a:cubicBezTo>
                    <a:pt x="10455" y="3315"/>
                    <a:pt x="10139" y="3454"/>
                    <a:pt x="9666" y="3592"/>
                  </a:cubicBezTo>
                  <a:cubicBezTo>
                    <a:pt x="9351" y="3730"/>
                    <a:pt x="7617" y="3868"/>
                    <a:pt x="6671" y="3960"/>
                  </a:cubicBezTo>
                  <a:cubicBezTo>
                    <a:pt x="5567" y="4098"/>
                    <a:pt x="4936" y="4237"/>
                    <a:pt x="4306" y="4605"/>
                  </a:cubicBezTo>
                  <a:cubicBezTo>
                    <a:pt x="3833" y="4927"/>
                    <a:pt x="3044" y="5388"/>
                    <a:pt x="1941" y="5664"/>
                  </a:cubicBezTo>
                  <a:cubicBezTo>
                    <a:pt x="995" y="5987"/>
                    <a:pt x="-266" y="6447"/>
                    <a:pt x="49" y="6908"/>
                  </a:cubicBezTo>
                  <a:cubicBezTo>
                    <a:pt x="522" y="7322"/>
                    <a:pt x="2571" y="7691"/>
                    <a:pt x="3833" y="7507"/>
                  </a:cubicBezTo>
                  <a:cubicBezTo>
                    <a:pt x="4936" y="7322"/>
                    <a:pt x="5409" y="7276"/>
                    <a:pt x="5409" y="7276"/>
                  </a:cubicBezTo>
                  <a:cubicBezTo>
                    <a:pt x="5409" y="7276"/>
                    <a:pt x="4621" y="8289"/>
                    <a:pt x="4306" y="9257"/>
                  </a:cubicBezTo>
                  <a:cubicBezTo>
                    <a:pt x="3990" y="10270"/>
                    <a:pt x="3044" y="11237"/>
                    <a:pt x="3517" y="11283"/>
                  </a:cubicBezTo>
                  <a:cubicBezTo>
                    <a:pt x="4148" y="11375"/>
                    <a:pt x="4936" y="11513"/>
                    <a:pt x="4936" y="11513"/>
                  </a:cubicBezTo>
                  <a:cubicBezTo>
                    <a:pt x="4936" y="11513"/>
                    <a:pt x="5094" y="12895"/>
                    <a:pt x="5882" y="14092"/>
                  </a:cubicBezTo>
                  <a:cubicBezTo>
                    <a:pt x="6671" y="15290"/>
                    <a:pt x="6986" y="15843"/>
                    <a:pt x="7144" y="16579"/>
                  </a:cubicBezTo>
                  <a:cubicBezTo>
                    <a:pt x="7301" y="17316"/>
                    <a:pt x="7459" y="17823"/>
                    <a:pt x="7301" y="18145"/>
                  </a:cubicBezTo>
                  <a:cubicBezTo>
                    <a:pt x="7144" y="18422"/>
                    <a:pt x="5725" y="19020"/>
                    <a:pt x="4779" y="19159"/>
                  </a:cubicBezTo>
                  <a:cubicBezTo>
                    <a:pt x="3990" y="19251"/>
                    <a:pt x="2571" y="19251"/>
                    <a:pt x="1941" y="19343"/>
                  </a:cubicBezTo>
                  <a:cubicBezTo>
                    <a:pt x="1310" y="19389"/>
                    <a:pt x="837" y="19619"/>
                    <a:pt x="2256" y="19711"/>
                  </a:cubicBezTo>
                  <a:cubicBezTo>
                    <a:pt x="3675" y="19757"/>
                    <a:pt x="6198" y="19665"/>
                    <a:pt x="6828" y="19573"/>
                  </a:cubicBezTo>
                  <a:cubicBezTo>
                    <a:pt x="7459" y="19527"/>
                    <a:pt x="8563" y="19389"/>
                    <a:pt x="8563" y="19389"/>
                  </a:cubicBezTo>
                  <a:cubicBezTo>
                    <a:pt x="8563" y="19389"/>
                    <a:pt x="8247" y="19619"/>
                    <a:pt x="9666" y="19619"/>
                  </a:cubicBezTo>
                  <a:cubicBezTo>
                    <a:pt x="11243" y="19619"/>
                    <a:pt x="11401" y="19573"/>
                    <a:pt x="11558" y="19297"/>
                  </a:cubicBezTo>
                  <a:cubicBezTo>
                    <a:pt x="11558" y="19020"/>
                    <a:pt x="11558" y="18652"/>
                    <a:pt x="11716" y="18468"/>
                  </a:cubicBezTo>
                  <a:cubicBezTo>
                    <a:pt x="12031" y="18284"/>
                    <a:pt x="10928" y="17777"/>
                    <a:pt x="11401" y="17501"/>
                  </a:cubicBezTo>
                  <a:cubicBezTo>
                    <a:pt x="12031" y="17270"/>
                    <a:pt x="12504" y="16533"/>
                    <a:pt x="12031" y="16119"/>
                  </a:cubicBezTo>
                  <a:cubicBezTo>
                    <a:pt x="11558" y="15704"/>
                    <a:pt x="12189" y="15290"/>
                    <a:pt x="12031" y="15014"/>
                  </a:cubicBezTo>
                  <a:cubicBezTo>
                    <a:pt x="11874" y="14737"/>
                    <a:pt x="11716" y="14369"/>
                    <a:pt x="11716" y="13954"/>
                  </a:cubicBezTo>
                  <a:cubicBezTo>
                    <a:pt x="11716" y="13540"/>
                    <a:pt x="11716" y="13263"/>
                    <a:pt x="11716" y="13263"/>
                  </a:cubicBezTo>
                  <a:cubicBezTo>
                    <a:pt x="11716" y="13263"/>
                    <a:pt x="12662" y="14829"/>
                    <a:pt x="12977" y="15244"/>
                  </a:cubicBezTo>
                  <a:cubicBezTo>
                    <a:pt x="13293" y="15658"/>
                    <a:pt x="13766" y="17132"/>
                    <a:pt x="13766" y="17593"/>
                  </a:cubicBezTo>
                  <a:cubicBezTo>
                    <a:pt x="13766" y="18053"/>
                    <a:pt x="14869" y="18652"/>
                    <a:pt x="14869" y="19020"/>
                  </a:cubicBezTo>
                  <a:cubicBezTo>
                    <a:pt x="15027" y="19435"/>
                    <a:pt x="15027" y="19665"/>
                    <a:pt x="15342" y="19665"/>
                  </a:cubicBezTo>
                  <a:cubicBezTo>
                    <a:pt x="15815" y="19665"/>
                    <a:pt x="15027" y="20126"/>
                    <a:pt x="14712" y="20494"/>
                  </a:cubicBezTo>
                  <a:cubicBezTo>
                    <a:pt x="14554" y="20817"/>
                    <a:pt x="13608" y="21599"/>
                    <a:pt x="15185" y="21599"/>
                  </a:cubicBezTo>
                  <a:cubicBezTo>
                    <a:pt x="16919" y="21599"/>
                    <a:pt x="18653" y="21415"/>
                    <a:pt x="18653" y="20909"/>
                  </a:cubicBezTo>
                  <a:cubicBezTo>
                    <a:pt x="18811" y="20448"/>
                    <a:pt x="18496" y="19988"/>
                    <a:pt x="18969" y="19803"/>
                  </a:cubicBezTo>
                  <a:cubicBezTo>
                    <a:pt x="19442" y="19619"/>
                    <a:pt x="19442" y="19205"/>
                    <a:pt x="19442" y="18928"/>
                  </a:cubicBezTo>
                  <a:cubicBezTo>
                    <a:pt x="19284" y="18698"/>
                    <a:pt x="19599" y="18237"/>
                    <a:pt x="19442" y="17731"/>
                  </a:cubicBezTo>
                  <a:cubicBezTo>
                    <a:pt x="19126" y="17178"/>
                    <a:pt x="19126" y="16257"/>
                    <a:pt x="18811" y="15566"/>
                  </a:cubicBezTo>
                  <a:cubicBezTo>
                    <a:pt x="18338" y="14875"/>
                    <a:pt x="18180" y="13816"/>
                    <a:pt x="18023" y="12987"/>
                  </a:cubicBezTo>
                  <a:cubicBezTo>
                    <a:pt x="17707" y="12158"/>
                    <a:pt x="17550" y="11744"/>
                    <a:pt x="17865" y="11605"/>
                  </a:cubicBezTo>
                  <a:cubicBezTo>
                    <a:pt x="18180" y="11513"/>
                    <a:pt x="19757" y="11375"/>
                    <a:pt x="20230" y="11329"/>
                  </a:cubicBezTo>
                  <a:cubicBezTo>
                    <a:pt x="20703" y="11329"/>
                    <a:pt x="19757" y="10454"/>
                    <a:pt x="19284" y="9717"/>
                  </a:cubicBezTo>
                  <a:cubicBezTo>
                    <a:pt x="18969" y="9026"/>
                    <a:pt x="18496" y="8566"/>
                    <a:pt x="18180" y="8059"/>
                  </a:cubicBezTo>
                  <a:cubicBezTo>
                    <a:pt x="17707" y="7553"/>
                    <a:pt x="17707" y="7322"/>
                    <a:pt x="18496" y="6954"/>
                  </a:cubicBezTo>
                  <a:cubicBezTo>
                    <a:pt x="19126" y="6585"/>
                    <a:pt x="20072" y="6355"/>
                    <a:pt x="20388" y="5526"/>
                  </a:cubicBezTo>
                  <a:cubicBezTo>
                    <a:pt x="20860" y="4697"/>
                    <a:pt x="21334" y="4144"/>
                    <a:pt x="20545" y="3914"/>
                  </a:cubicBezTo>
                  <a:cubicBezTo>
                    <a:pt x="19757" y="3730"/>
                    <a:pt x="18338" y="3822"/>
                    <a:pt x="17234" y="3592"/>
                  </a:cubicBezTo>
                  <a:cubicBezTo>
                    <a:pt x="16131" y="3315"/>
                    <a:pt x="15973" y="3039"/>
                    <a:pt x="15500" y="2993"/>
                  </a:cubicBezTo>
                  <a:cubicBezTo>
                    <a:pt x="15027" y="2947"/>
                    <a:pt x="14869" y="2947"/>
                    <a:pt x="14869" y="2763"/>
                  </a:cubicBezTo>
                  <a:cubicBezTo>
                    <a:pt x="14869" y="2579"/>
                    <a:pt x="15027" y="2394"/>
                    <a:pt x="15027" y="2394"/>
                  </a:cubicBezTo>
                  <a:cubicBezTo>
                    <a:pt x="15027" y="2394"/>
                    <a:pt x="15815" y="2256"/>
                    <a:pt x="15973" y="2026"/>
                  </a:cubicBezTo>
                  <a:cubicBezTo>
                    <a:pt x="16131" y="1796"/>
                    <a:pt x="16288" y="1243"/>
                    <a:pt x="16131" y="875"/>
                  </a:cubicBezTo>
                  <a:cubicBezTo>
                    <a:pt x="15815" y="506"/>
                    <a:pt x="14712" y="0"/>
                    <a:pt x="12347" y="0"/>
                  </a:cubicBezTo>
                  <a:close/>
                </a:path>
              </a:pathLst>
            </a:custGeom>
            <a:grpFill/>
            <a:ln>
              <a:noFill/>
            </a:ln>
            <a:effectLst/>
            <a:extLst/>
          </p:spPr>
          <p:txBody>
            <a:bodyPr lIns="34298" tIns="34298" rIns="34298" bIns="34298"/>
            <a:lstStyle/>
            <a:p>
              <a:pPr algn="ctr" defTabSz="342992">
                <a:defRPr/>
              </a:pPr>
              <a:endParaRPr lang="es-ES" sz="700">
                <a:latin typeface="Calibri" charset="0"/>
                <a:ea typeface="ヒラギノ角ゴ ProN W3" charset="0"/>
                <a:cs typeface="Calibri" charset="0"/>
                <a:sym typeface="Calibri" charset="0"/>
              </a:endParaRPr>
            </a:p>
          </p:txBody>
        </p:sp>
        <p:sp>
          <p:nvSpPr>
            <p:cNvPr id="26" name="AutoShape 34"/>
            <p:cNvSpPr>
              <a:spLocks/>
            </p:cNvSpPr>
            <p:nvPr/>
          </p:nvSpPr>
          <p:spPr bwMode="auto">
            <a:xfrm>
              <a:off x="903287" y="874713"/>
              <a:ext cx="481013"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0" y="9969"/>
                  </a:moveTo>
                  <a:cubicBezTo>
                    <a:pt x="635" y="10800"/>
                    <a:pt x="635" y="11630"/>
                    <a:pt x="0" y="12461"/>
                  </a:cubicBezTo>
                  <a:cubicBezTo>
                    <a:pt x="635" y="15784"/>
                    <a:pt x="635" y="19107"/>
                    <a:pt x="635" y="21600"/>
                  </a:cubicBezTo>
                  <a:cubicBezTo>
                    <a:pt x="4447" y="19107"/>
                    <a:pt x="2541" y="13292"/>
                    <a:pt x="5082" y="12461"/>
                  </a:cubicBezTo>
                  <a:cubicBezTo>
                    <a:pt x="8258" y="12461"/>
                    <a:pt x="8258" y="14123"/>
                    <a:pt x="8894" y="16615"/>
                  </a:cubicBezTo>
                  <a:cubicBezTo>
                    <a:pt x="9529" y="18276"/>
                    <a:pt x="9529" y="20769"/>
                    <a:pt x="9529" y="20769"/>
                  </a:cubicBezTo>
                  <a:cubicBezTo>
                    <a:pt x="9529" y="20769"/>
                    <a:pt x="19058" y="7476"/>
                    <a:pt x="21600" y="3323"/>
                  </a:cubicBezTo>
                  <a:cubicBezTo>
                    <a:pt x="20329" y="2492"/>
                    <a:pt x="19694" y="1661"/>
                    <a:pt x="19694" y="0"/>
                  </a:cubicBezTo>
                  <a:cubicBezTo>
                    <a:pt x="16517" y="4153"/>
                    <a:pt x="9529" y="11630"/>
                    <a:pt x="5717" y="11630"/>
                  </a:cubicBezTo>
                  <a:cubicBezTo>
                    <a:pt x="3811" y="11630"/>
                    <a:pt x="2541" y="10800"/>
                    <a:pt x="1270" y="9969"/>
                  </a:cubicBezTo>
                  <a:close/>
                </a:path>
              </a:pathLst>
            </a:custGeom>
            <a:grpFill/>
            <a:ln>
              <a:noFill/>
            </a:ln>
            <a:effectLst/>
            <a:extLst/>
          </p:spPr>
          <p:txBody>
            <a:bodyPr lIns="34298" tIns="34298" rIns="34298" bIns="34298"/>
            <a:lstStyle/>
            <a:p>
              <a:pPr algn="ctr" defTabSz="342992">
                <a:defRPr/>
              </a:pPr>
              <a:endParaRPr lang="es-ES" sz="700">
                <a:latin typeface="Calibri" charset="0"/>
                <a:ea typeface="ヒラギノ角ゴ ProN W3" charset="0"/>
                <a:cs typeface="Calibri" charset="0"/>
                <a:sym typeface="Calibri" charset="0"/>
              </a:endParaRPr>
            </a:p>
          </p:txBody>
        </p:sp>
        <p:sp>
          <p:nvSpPr>
            <p:cNvPr id="27" name="AutoShape 35"/>
            <p:cNvSpPr>
              <a:spLocks/>
            </p:cNvSpPr>
            <p:nvPr/>
          </p:nvSpPr>
          <p:spPr bwMode="auto">
            <a:xfrm>
              <a:off x="671512" y="1876426"/>
              <a:ext cx="201613" cy="284163"/>
            </a:xfrm>
            <a:custGeom>
              <a:avLst/>
              <a:gdLst>
                <a:gd name="T0" fmla="+- 0 11600 1600"/>
                <a:gd name="T1" fmla="*/ T0 w 20000"/>
                <a:gd name="T2" fmla="*/ 10800 h 21600"/>
                <a:gd name="T3" fmla="+- 0 11600 1600"/>
                <a:gd name="T4" fmla="*/ T3 w 20000"/>
                <a:gd name="T5" fmla="*/ 10800 h 21600"/>
                <a:gd name="T6" fmla="+- 0 11600 1600"/>
                <a:gd name="T7" fmla="*/ T6 w 20000"/>
                <a:gd name="T8" fmla="*/ 10800 h 21600"/>
                <a:gd name="T9" fmla="+- 0 11600 1600"/>
                <a:gd name="T10" fmla="*/ T9 w 20000"/>
                <a:gd name="T11" fmla="*/ 10800 h 21600"/>
              </a:gdLst>
              <a:ahLst/>
              <a:cxnLst>
                <a:cxn ang="0">
                  <a:pos x="T1" y="T2"/>
                </a:cxn>
                <a:cxn ang="0">
                  <a:pos x="T4" y="T5"/>
                </a:cxn>
                <a:cxn ang="0">
                  <a:pos x="T7" y="T8"/>
                </a:cxn>
                <a:cxn ang="0">
                  <a:pos x="T10" y="T11"/>
                </a:cxn>
              </a:cxnLst>
              <a:rect l="0" t="0" r="r" b="b"/>
              <a:pathLst>
                <a:path w="20000" h="21600">
                  <a:moveTo>
                    <a:pt x="8480" y="1079"/>
                  </a:moveTo>
                  <a:cubicBezTo>
                    <a:pt x="19999" y="0"/>
                    <a:pt x="19999" y="0"/>
                    <a:pt x="19999" y="0"/>
                  </a:cubicBezTo>
                  <a:cubicBezTo>
                    <a:pt x="19999" y="0"/>
                    <a:pt x="9920" y="5400"/>
                    <a:pt x="9920" y="11879"/>
                  </a:cubicBezTo>
                  <a:cubicBezTo>
                    <a:pt x="9920" y="17279"/>
                    <a:pt x="9920" y="19440"/>
                    <a:pt x="9920" y="19440"/>
                  </a:cubicBezTo>
                  <a:cubicBezTo>
                    <a:pt x="1280" y="21599"/>
                    <a:pt x="1280" y="21599"/>
                    <a:pt x="1280" y="21599"/>
                  </a:cubicBezTo>
                  <a:cubicBezTo>
                    <a:pt x="1280" y="21599"/>
                    <a:pt x="-1600" y="15119"/>
                    <a:pt x="1280" y="9720"/>
                  </a:cubicBezTo>
                  <a:cubicBezTo>
                    <a:pt x="4159" y="4319"/>
                    <a:pt x="7039" y="2159"/>
                    <a:pt x="8480" y="1079"/>
                  </a:cubicBezTo>
                  <a:close/>
                </a:path>
              </a:pathLst>
            </a:custGeom>
            <a:grpFill/>
            <a:ln>
              <a:noFill/>
            </a:ln>
            <a:effectLst/>
            <a:extLst/>
          </p:spPr>
          <p:txBody>
            <a:bodyPr lIns="34298" tIns="34298" rIns="34298" bIns="34298"/>
            <a:lstStyle/>
            <a:p>
              <a:pPr algn="ctr" defTabSz="342992">
                <a:defRPr/>
              </a:pPr>
              <a:endParaRPr lang="es-ES" sz="700">
                <a:latin typeface="Calibri" charset="0"/>
                <a:ea typeface="ヒラギノ角ゴ ProN W3" charset="0"/>
                <a:cs typeface="Calibri" charset="0"/>
                <a:sym typeface="Calibri" charset="0"/>
              </a:endParaRPr>
            </a:p>
          </p:txBody>
        </p:sp>
        <p:sp>
          <p:nvSpPr>
            <p:cNvPr id="28" name="AutoShape 36"/>
            <p:cNvSpPr>
              <a:spLocks/>
            </p:cNvSpPr>
            <p:nvPr/>
          </p:nvSpPr>
          <p:spPr bwMode="auto">
            <a:xfrm>
              <a:off x="674687" y="2559051"/>
              <a:ext cx="84138" cy="247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99" y="0"/>
                  </a:moveTo>
                  <a:cubicBezTo>
                    <a:pt x="14399" y="0"/>
                    <a:pt x="18000" y="11435"/>
                    <a:pt x="18000" y="16517"/>
                  </a:cubicBezTo>
                  <a:cubicBezTo>
                    <a:pt x="21600" y="20329"/>
                    <a:pt x="21600" y="21599"/>
                    <a:pt x="21600" y="21599"/>
                  </a:cubicBezTo>
                  <a:cubicBezTo>
                    <a:pt x="0" y="20329"/>
                    <a:pt x="0" y="20329"/>
                    <a:pt x="0" y="20329"/>
                  </a:cubicBezTo>
                  <a:cubicBezTo>
                    <a:pt x="0" y="20329"/>
                    <a:pt x="3599" y="10164"/>
                    <a:pt x="14399" y="0"/>
                  </a:cubicBezTo>
                  <a:close/>
                </a:path>
              </a:pathLst>
            </a:custGeom>
            <a:grpFill/>
            <a:ln>
              <a:noFill/>
            </a:ln>
            <a:effectLst/>
            <a:extLst/>
          </p:spPr>
          <p:txBody>
            <a:bodyPr lIns="34298" tIns="34298" rIns="34298" bIns="34298"/>
            <a:lstStyle/>
            <a:p>
              <a:pPr algn="ctr" defTabSz="342992">
                <a:defRPr/>
              </a:pPr>
              <a:endParaRPr lang="es-ES" sz="700">
                <a:latin typeface="Calibri" charset="0"/>
                <a:ea typeface="ヒラギノ角ゴ ProN W3" charset="0"/>
                <a:cs typeface="Calibri" charset="0"/>
                <a:sym typeface="Calibri" charset="0"/>
              </a:endParaRPr>
            </a:p>
          </p:txBody>
        </p:sp>
      </p:grpSp>
      <p:sp>
        <p:nvSpPr>
          <p:cNvPr id="30" name="TextBox 29"/>
          <p:cNvSpPr txBox="1">
            <a:spLocks noChangeArrowheads="1"/>
          </p:cNvSpPr>
          <p:nvPr/>
        </p:nvSpPr>
        <p:spPr bwMode="auto">
          <a:xfrm>
            <a:off x="6934200" y="3246438"/>
            <a:ext cx="1782763" cy="304800"/>
          </a:xfrm>
          <a:prstGeom prst="rect">
            <a:avLst/>
          </a:prstGeom>
          <a:noFill/>
          <a:ln w="9525">
            <a:noFill/>
            <a:miter lim="800000"/>
            <a:headEnd/>
            <a:tailEnd/>
          </a:ln>
        </p:spPr>
        <p:txBody>
          <a:bodyPr lIns="0" tIns="0" rIns="0" bIns="0">
            <a:spAutoFit/>
          </a:bodyPr>
          <a:lstStyle/>
          <a:p>
            <a:pPr algn="ctr">
              <a:lnSpc>
                <a:spcPts val="1200"/>
              </a:lnSpc>
              <a:spcAft>
                <a:spcPts val="600"/>
              </a:spcAft>
            </a:pPr>
            <a:r>
              <a:rPr lang="hu-HU" sz="1200">
                <a:solidFill>
                  <a:srgbClr val="131313"/>
                </a:solidFill>
                <a:latin typeface="Century Gothic" pitchFamily="34" charset="0"/>
              </a:rPr>
              <a:t>Különböző típusú minták vizsgálata</a:t>
            </a:r>
            <a:endParaRPr lang="en-US" sz="1200">
              <a:latin typeface="Century Gothic" pitchFamily="34" charset="0"/>
            </a:endParaRPr>
          </a:p>
        </p:txBody>
      </p:sp>
      <p:sp>
        <p:nvSpPr>
          <p:cNvPr id="31" name="TextBox 30"/>
          <p:cNvSpPr txBox="1"/>
          <p:nvPr/>
        </p:nvSpPr>
        <p:spPr>
          <a:xfrm>
            <a:off x="7004050" y="3082925"/>
            <a:ext cx="1722438" cy="184150"/>
          </a:xfrm>
          <a:prstGeom prst="rect">
            <a:avLst/>
          </a:prstGeom>
          <a:noFill/>
        </p:spPr>
        <p:txBody>
          <a:bodyPr wrap="none" lIns="0" tIns="0" rIns="0" bIns="0">
            <a:spAutoFit/>
          </a:bodyPr>
          <a:lstStyle/>
          <a:p>
            <a:pPr algn="ctr">
              <a:defRPr/>
            </a:pPr>
            <a:r>
              <a:rPr lang="hu-HU" sz="1200" b="1" cap="all" spc="20" dirty="0">
                <a:latin typeface="Century Gothic" panose="020B0502020202020204" pitchFamily="34" charset="0"/>
                <a:ea typeface="ヒラギノ角ゴ ProN W3" charset="0"/>
                <a:cs typeface="Roboto Regular"/>
                <a:sym typeface="Gill Sans" charset="0"/>
              </a:rPr>
              <a:t>Analitikai kihívások</a:t>
            </a:r>
            <a:endParaRPr lang="en-US" sz="1200" b="1" cap="all" spc="20" dirty="0">
              <a:latin typeface="Century Gothic" panose="020B0502020202020204" pitchFamily="34" charset="0"/>
              <a:ea typeface="ヒラギノ角ゴ ProN W3" charset="0"/>
              <a:cs typeface="Roboto Regular"/>
              <a:sym typeface="Gill Sans" charset="0"/>
            </a:endParaRPr>
          </a:p>
        </p:txBody>
      </p:sp>
      <p:sp>
        <p:nvSpPr>
          <p:cNvPr id="32" name="TextBox 31"/>
          <p:cNvSpPr txBox="1">
            <a:spLocks noChangeArrowheads="1"/>
          </p:cNvSpPr>
          <p:nvPr/>
        </p:nvSpPr>
        <p:spPr bwMode="auto">
          <a:xfrm>
            <a:off x="6904038" y="3921125"/>
            <a:ext cx="1782762" cy="365125"/>
          </a:xfrm>
          <a:prstGeom prst="rect">
            <a:avLst/>
          </a:prstGeom>
          <a:noFill/>
          <a:ln w="9525">
            <a:noFill/>
            <a:miter lim="800000"/>
            <a:headEnd/>
            <a:tailEnd/>
          </a:ln>
        </p:spPr>
        <p:txBody>
          <a:bodyPr lIns="0" tIns="0" rIns="0" bIns="0">
            <a:spAutoFit/>
          </a:bodyPr>
          <a:lstStyle/>
          <a:p>
            <a:pPr algn="ctr">
              <a:buClr>
                <a:schemeClr val="accent1"/>
              </a:buClr>
            </a:pPr>
            <a:r>
              <a:rPr lang="hu-HU" sz="1200">
                <a:solidFill>
                  <a:srgbClr val="131313"/>
                </a:solidFill>
                <a:latin typeface="Century Gothic" pitchFamily="34" charset="0"/>
              </a:rPr>
              <a:t>Alacsonyabb</a:t>
            </a:r>
            <a:r>
              <a:rPr lang="en-US" sz="1200">
                <a:solidFill>
                  <a:srgbClr val="131313"/>
                </a:solidFill>
                <a:latin typeface="Century Gothic" pitchFamily="34" charset="0"/>
              </a:rPr>
              <a:t> BEC </a:t>
            </a:r>
            <a:r>
              <a:rPr lang="hu-HU" sz="1200">
                <a:solidFill>
                  <a:srgbClr val="131313"/>
                </a:solidFill>
                <a:latin typeface="Century Gothic" pitchFamily="34" charset="0"/>
              </a:rPr>
              <a:t>és jobb kimutatási határok</a:t>
            </a:r>
            <a:endParaRPr lang="en-US" sz="1200">
              <a:solidFill>
                <a:srgbClr val="131313"/>
              </a:solidFill>
              <a:latin typeface="Century Gothic" pitchFamily="34" charset="0"/>
            </a:endParaRPr>
          </a:p>
        </p:txBody>
      </p:sp>
      <p:sp>
        <p:nvSpPr>
          <p:cNvPr id="33" name="TextBox 32"/>
          <p:cNvSpPr txBox="1"/>
          <p:nvPr/>
        </p:nvSpPr>
        <p:spPr>
          <a:xfrm>
            <a:off x="7007225" y="3757613"/>
            <a:ext cx="1720850" cy="184150"/>
          </a:xfrm>
          <a:prstGeom prst="rect">
            <a:avLst/>
          </a:prstGeom>
          <a:noFill/>
        </p:spPr>
        <p:txBody>
          <a:bodyPr wrap="none" lIns="0" tIns="0" rIns="0" bIns="0">
            <a:spAutoFit/>
          </a:bodyPr>
          <a:lstStyle/>
          <a:p>
            <a:pPr algn="ctr">
              <a:defRPr/>
            </a:pPr>
            <a:r>
              <a:rPr lang="hu-HU" sz="1200" b="1" cap="all" spc="20" dirty="0">
                <a:latin typeface="Century Gothic" panose="020B0502020202020204" pitchFamily="34" charset="0"/>
                <a:ea typeface="ヒラギノ角ゴ ProN W3" charset="0"/>
                <a:cs typeface="Roboto Regular"/>
                <a:sym typeface="Gill Sans" charset="0"/>
              </a:rPr>
              <a:t>Analitikai kihívások</a:t>
            </a:r>
            <a:endParaRPr lang="en-US" sz="1200" b="1" cap="all" spc="20" dirty="0">
              <a:latin typeface="Century Gothic" panose="020B0502020202020204" pitchFamily="34" charset="0"/>
              <a:ea typeface="ヒラギノ角ゴ ProN W3" charset="0"/>
              <a:cs typeface="Roboto Regular"/>
              <a:sym typeface="Gill Sans" charset="0"/>
            </a:endParaRPr>
          </a:p>
        </p:txBody>
      </p:sp>
      <p:sp>
        <p:nvSpPr>
          <p:cNvPr id="34" name="TextBox 33"/>
          <p:cNvSpPr txBox="1">
            <a:spLocks noChangeArrowheads="1"/>
          </p:cNvSpPr>
          <p:nvPr/>
        </p:nvSpPr>
        <p:spPr bwMode="auto">
          <a:xfrm>
            <a:off x="6705600" y="2514600"/>
            <a:ext cx="1935163" cy="182563"/>
          </a:xfrm>
          <a:prstGeom prst="rect">
            <a:avLst/>
          </a:prstGeom>
          <a:noFill/>
          <a:ln w="9525">
            <a:noFill/>
            <a:miter lim="800000"/>
            <a:headEnd/>
            <a:tailEnd/>
          </a:ln>
        </p:spPr>
        <p:txBody>
          <a:bodyPr lIns="0" tIns="0" rIns="0" bIns="0">
            <a:spAutoFit/>
          </a:bodyPr>
          <a:lstStyle/>
          <a:p>
            <a:pPr marL="53975" algn="ctr">
              <a:buClr>
                <a:schemeClr val="accent1"/>
              </a:buClr>
              <a:tabLst>
                <a:tab pos="55563" algn="l"/>
              </a:tabLst>
            </a:pPr>
            <a:r>
              <a:rPr lang="hu-HU" sz="1200">
                <a:solidFill>
                  <a:srgbClr val="131313"/>
                </a:solidFill>
                <a:latin typeface="Century Gothic" pitchFamily="34" charset="0"/>
              </a:rPr>
              <a:t>Kisebb helyigény</a:t>
            </a:r>
            <a:endParaRPr lang="en-US" sz="1200">
              <a:solidFill>
                <a:srgbClr val="131313"/>
              </a:solidFill>
              <a:latin typeface="Century Gothic" pitchFamily="34" charset="0"/>
            </a:endParaRPr>
          </a:p>
        </p:txBody>
      </p:sp>
      <p:sp>
        <p:nvSpPr>
          <p:cNvPr id="49" name="TextBox 48"/>
          <p:cNvSpPr txBox="1"/>
          <p:nvPr/>
        </p:nvSpPr>
        <p:spPr>
          <a:xfrm>
            <a:off x="6149975" y="2193925"/>
            <a:ext cx="2862263" cy="185738"/>
          </a:xfrm>
          <a:prstGeom prst="rect">
            <a:avLst/>
          </a:prstGeom>
          <a:noFill/>
        </p:spPr>
        <p:txBody>
          <a:bodyPr wrap="none" lIns="0" tIns="0" rIns="0" bIns="0">
            <a:spAutoFit/>
          </a:bodyPr>
          <a:lstStyle/>
          <a:p>
            <a:pPr algn="r">
              <a:defRPr/>
            </a:pPr>
            <a:r>
              <a:rPr lang="hu-HU" sz="1200" b="1" cap="all" spc="20" dirty="0">
                <a:latin typeface="Century Gothic" panose="020B0502020202020204" pitchFamily="34" charset="0"/>
                <a:ea typeface="ヒラギノ角ゴ ProN W3" charset="0"/>
                <a:cs typeface="Roboto Regular"/>
                <a:sym typeface="Gill Sans" charset="0"/>
              </a:rPr>
              <a:t>Alacsonyabb üzemelési költségek</a:t>
            </a:r>
            <a:endParaRPr lang="en-US" sz="1200" b="1" cap="all" spc="20" dirty="0">
              <a:latin typeface="Century Gothic" panose="020B0502020202020204" pitchFamily="34" charset="0"/>
              <a:ea typeface="ヒラギノ角ゴ ProN W3" charset="0"/>
              <a:cs typeface="Roboto Regular"/>
              <a:sym typeface="Gill Sans" charset="0"/>
            </a:endParaRPr>
          </a:p>
        </p:txBody>
      </p:sp>
      <p:sp>
        <p:nvSpPr>
          <p:cNvPr id="50" name="TextBox 49"/>
          <p:cNvSpPr txBox="1">
            <a:spLocks noChangeArrowheads="1"/>
          </p:cNvSpPr>
          <p:nvPr/>
        </p:nvSpPr>
        <p:spPr bwMode="auto">
          <a:xfrm>
            <a:off x="6643688" y="4605338"/>
            <a:ext cx="2208212" cy="153987"/>
          </a:xfrm>
          <a:prstGeom prst="rect">
            <a:avLst/>
          </a:prstGeom>
          <a:noFill/>
          <a:ln w="9525">
            <a:noFill/>
            <a:miter lim="800000"/>
            <a:headEnd/>
            <a:tailEnd/>
          </a:ln>
        </p:spPr>
        <p:txBody>
          <a:bodyPr lIns="0" tIns="0" rIns="0" bIns="0">
            <a:spAutoFit/>
          </a:bodyPr>
          <a:lstStyle/>
          <a:p>
            <a:pPr algn="ctr">
              <a:lnSpc>
                <a:spcPts val="1200"/>
              </a:lnSpc>
              <a:spcAft>
                <a:spcPts val="600"/>
              </a:spcAft>
            </a:pPr>
            <a:r>
              <a:rPr lang="en-US" sz="1200">
                <a:latin typeface="Century Gothic" pitchFamily="34" charset="0"/>
                <a:ea typeface="Open Sans"/>
                <a:cs typeface="Roboto Light"/>
              </a:rPr>
              <a:t>Nano</a:t>
            </a:r>
            <a:r>
              <a:rPr lang="hu-HU" sz="1200">
                <a:latin typeface="Century Gothic" pitchFamily="34" charset="0"/>
                <a:ea typeface="Open Sans"/>
                <a:cs typeface="Roboto Light"/>
              </a:rPr>
              <a:t>részecskék detektálása</a:t>
            </a:r>
            <a:endParaRPr lang="en-US" sz="1200">
              <a:latin typeface="Century Gothic" pitchFamily="34" charset="0"/>
              <a:ea typeface="Open Sans"/>
              <a:cs typeface="Roboto Light"/>
            </a:endParaRPr>
          </a:p>
        </p:txBody>
      </p:sp>
      <p:sp>
        <p:nvSpPr>
          <p:cNvPr id="51" name="TextBox 50"/>
          <p:cNvSpPr txBox="1"/>
          <p:nvPr/>
        </p:nvSpPr>
        <p:spPr>
          <a:xfrm>
            <a:off x="6696075" y="4398963"/>
            <a:ext cx="2063750" cy="184150"/>
          </a:xfrm>
          <a:prstGeom prst="rect">
            <a:avLst/>
          </a:prstGeom>
          <a:noFill/>
        </p:spPr>
        <p:txBody>
          <a:bodyPr wrap="none" lIns="0" tIns="0" rIns="0" bIns="0">
            <a:spAutoFit/>
          </a:bodyPr>
          <a:lstStyle/>
          <a:p>
            <a:pPr algn="ctr">
              <a:defRPr/>
            </a:pPr>
            <a:r>
              <a:rPr lang="hu-HU" sz="1200" b="1" cap="all" spc="20" dirty="0">
                <a:latin typeface="Century Gothic" panose="020B0502020202020204" pitchFamily="34" charset="0"/>
                <a:ea typeface="ヒラギノ角ゴ ProN W3" charset="0"/>
                <a:cs typeface="Roboto Regular"/>
                <a:sym typeface="Gill Sans" charset="0"/>
              </a:rPr>
              <a:t>Új alkalmazási területek</a:t>
            </a:r>
            <a:endParaRPr lang="en-US" sz="1200" b="1" cap="all" spc="20" dirty="0">
              <a:latin typeface="Century Gothic" panose="020B0502020202020204" pitchFamily="34" charset="0"/>
              <a:ea typeface="ヒラギノ角ゴ ProN W3" charset="0"/>
              <a:cs typeface="Roboto Regular"/>
              <a:sym typeface="Gill Sans" charset="0"/>
            </a:endParaRPr>
          </a:p>
        </p:txBody>
      </p:sp>
      <p:sp>
        <p:nvSpPr>
          <p:cNvPr id="52" name="TextBox 51"/>
          <p:cNvSpPr txBox="1">
            <a:spLocks noChangeArrowheads="1"/>
          </p:cNvSpPr>
          <p:nvPr/>
        </p:nvSpPr>
        <p:spPr bwMode="auto">
          <a:xfrm flipH="1">
            <a:off x="239713" y="3246438"/>
            <a:ext cx="2090737" cy="365125"/>
          </a:xfrm>
          <a:prstGeom prst="rect">
            <a:avLst/>
          </a:prstGeom>
          <a:noFill/>
          <a:ln w="9525">
            <a:noFill/>
            <a:miter lim="800000"/>
            <a:headEnd/>
            <a:tailEnd/>
          </a:ln>
        </p:spPr>
        <p:txBody>
          <a:bodyPr lIns="0" tIns="0" rIns="0" bIns="0">
            <a:spAutoFit/>
          </a:bodyPr>
          <a:lstStyle/>
          <a:p>
            <a:pPr marL="109538" algn="ctr">
              <a:buClr>
                <a:schemeClr val="accent1"/>
              </a:buClr>
            </a:pPr>
            <a:r>
              <a:rPr lang="hu-HU" sz="1200">
                <a:solidFill>
                  <a:srgbClr val="131313"/>
                </a:solidFill>
                <a:latin typeface="Century Gothic" pitchFamily="34" charset="0"/>
              </a:rPr>
              <a:t>Kevesebb karbantartás</a:t>
            </a:r>
            <a:r>
              <a:rPr lang="en-US" sz="1200">
                <a:solidFill>
                  <a:srgbClr val="131313"/>
                </a:solidFill>
                <a:latin typeface="Century Gothic" pitchFamily="34" charset="0"/>
              </a:rPr>
              <a:t> </a:t>
            </a:r>
            <a:r>
              <a:rPr lang="hu-HU" sz="1200">
                <a:solidFill>
                  <a:srgbClr val="131313"/>
                </a:solidFill>
                <a:latin typeface="Century Gothic" pitchFamily="34" charset="0"/>
              </a:rPr>
              <a:t>/ kevesebb állásidő</a:t>
            </a:r>
            <a:endParaRPr lang="en-US" sz="1200">
              <a:solidFill>
                <a:srgbClr val="131313"/>
              </a:solidFill>
              <a:latin typeface="Century Gothic" pitchFamily="34" charset="0"/>
            </a:endParaRPr>
          </a:p>
        </p:txBody>
      </p:sp>
      <p:sp>
        <p:nvSpPr>
          <p:cNvPr id="53" name="TextBox 52"/>
          <p:cNvSpPr txBox="1"/>
          <p:nvPr/>
        </p:nvSpPr>
        <p:spPr>
          <a:xfrm flipH="1">
            <a:off x="109538" y="2938463"/>
            <a:ext cx="2862262" cy="185737"/>
          </a:xfrm>
          <a:prstGeom prst="rect">
            <a:avLst/>
          </a:prstGeom>
          <a:noFill/>
        </p:spPr>
        <p:txBody>
          <a:bodyPr wrap="none" lIns="0" tIns="0" rIns="0" bIns="0">
            <a:spAutoFit/>
          </a:bodyPr>
          <a:lstStyle/>
          <a:p>
            <a:pPr algn="r">
              <a:defRPr/>
            </a:pPr>
            <a:r>
              <a:rPr lang="hu-HU" sz="1200" b="1" cap="all" spc="20" dirty="0">
                <a:latin typeface="Century Gothic" panose="020B0502020202020204" pitchFamily="34" charset="0"/>
                <a:ea typeface="ヒラギノ角ゴ ProN W3" charset="0"/>
                <a:cs typeface="Roboto Regular"/>
                <a:sym typeface="Gill Sans" charset="0"/>
              </a:rPr>
              <a:t>Alacsonyabb üzemelési költségek</a:t>
            </a:r>
            <a:endParaRPr lang="en-US" sz="1200" b="1" cap="all" spc="20" dirty="0">
              <a:latin typeface="Century Gothic" panose="020B0502020202020204" pitchFamily="34" charset="0"/>
              <a:ea typeface="ヒラギノ角ゴ ProN W3" charset="0"/>
              <a:cs typeface="Roboto Regular"/>
              <a:sym typeface="Gill Sans" charset="0"/>
            </a:endParaRPr>
          </a:p>
        </p:txBody>
      </p:sp>
      <p:sp>
        <p:nvSpPr>
          <p:cNvPr id="54" name="TextBox 53"/>
          <p:cNvSpPr txBox="1">
            <a:spLocks noChangeArrowheads="1"/>
          </p:cNvSpPr>
          <p:nvPr/>
        </p:nvSpPr>
        <p:spPr bwMode="auto">
          <a:xfrm flipH="1">
            <a:off x="334963" y="3921125"/>
            <a:ext cx="1958975" cy="182563"/>
          </a:xfrm>
          <a:prstGeom prst="rect">
            <a:avLst/>
          </a:prstGeom>
          <a:noFill/>
          <a:ln w="9525">
            <a:noFill/>
            <a:miter lim="800000"/>
            <a:headEnd/>
            <a:tailEnd/>
          </a:ln>
        </p:spPr>
        <p:txBody>
          <a:bodyPr lIns="0" tIns="0" rIns="0" bIns="0">
            <a:spAutoFit/>
          </a:bodyPr>
          <a:lstStyle/>
          <a:p>
            <a:pPr algn="ctr">
              <a:buClr>
                <a:schemeClr val="accent1"/>
              </a:buClr>
            </a:pPr>
            <a:r>
              <a:rPr lang="hu-HU" sz="1200">
                <a:solidFill>
                  <a:srgbClr val="131313"/>
                </a:solidFill>
                <a:latin typeface="Century Gothic" pitchFamily="34" charset="0"/>
              </a:rPr>
              <a:t>Kevesebb ismétlés</a:t>
            </a:r>
            <a:endParaRPr lang="en-US" sz="1200">
              <a:solidFill>
                <a:srgbClr val="131313"/>
              </a:solidFill>
              <a:latin typeface="Century Gothic" pitchFamily="34" charset="0"/>
            </a:endParaRPr>
          </a:p>
        </p:txBody>
      </p:sp>
      <p:sp>
        <p:nvSpPr>
          <p:cNvPr id="55" name="TextBox 54"/>
          <p:cNvSpPr txBox="1"/>
          <p:nvPr/>
        </p:nvSpPr>
        <p:spPr>
          <a:xfrm flipH="1">
            <a:off x="77788" y="3671888"/>
            <a:ext cx="2862262" cy="184150"/>
          </a:xfrm>
          <a:prstGeom prst="rect">
            <a:avLst/>
          </a:prstGeom>
          <a:noFill/>
        </p:spPr>
        <p:txBody>
          <a:bodyPr wrap="none" lIns="0" tIns="0" rIns="0" bIns="0">
            <a:spAutoFit/>
          </a:bodyPr>
          <a:lstStyle/>
          <a:p>
            <a:pPr algn="r">
              <a:defRPr/>
            </a:pPr>
            <a:r>
              <a:rPr lang="hu-HU" sz="1200" b="1" cap="all" spc="20" dirty="0">
                <a:latin typeface="Century Gothic" panose="020B0502020202020204" pitchFamily="34" charset="0"/>
                <a:ea typeface="ヒラギノ角ゴ ProN W3" charset="0"/>
                <a:cs typeface="Roboto Regular"/>
                <a:sym typeface="Gill Sans" charset="0"/>
              </a:rPr>
              <a:t>Alacsonyabb üzemelési költségek</a:t>
            </a:r>
            <a:endParaRPr lang="en-US" sz="1200" b="1" cap="all" spc="20" dirty="0">
              <a:latin typeface="Century Gothic" panose="020B0502020202020204" pitchFamily="34" charset="0"/>
              <a:ea typeface="ヒラギノ角ゴ ProN W3" charset="0"/>
              <a:cs typeface="Roboto Regular"/>
              <a:sym typeface="Gill Sans" charset="0"/>
            </a:endParaRPr>
          </a:p>
        </p:txBody>
      </p:sp>
      <p:sp>
        <p:nvSpPr>
          <p:cNvPr id="56" name="TextBox 55"/>
          <p:cNvSpPr txBox="1">
            <a:spLocks noChangeArrowheads="1"/>
          </p:cNvSpPr>
          <p:nvPr/>
        </p:nvSpPr>
        <p:spPr bwMode="auto">
          <a:xfrm flipH="1">
            <a:off x="414338" y="2427288"/>
            <a:ext cx="2106612" cy="457200"/>
          </a:xfrm>
          <a:prstGeom prst="rect">
            <a:avLst/>
          </a:prstGeom>
          <a:noFill/>
          <a:ln w="9525">
            <a:noFill/>
            <a:miter lim="800000"/>
            <a:headEnd/>
            <a:tailEnd/>
          </a:ln>
        </p:spPr>
        <p:txBody>
          <a:bodyPr lIns="0" tIns="0" rIns="0" bIns="0">
            <a:spAutoFit/>
          </a:bodyPr>
          <a:lstStyle/>
          <a:p>
            <a:pPr algn="ctr">
              <a:lnSpc>
                <a:spcPts val="1200"/>
              </a:lnSpc>
              <a:spcAft>
                <a:spcPts val="600"/>
              </a:spcAft>
            </a:pPr>
            <a:r>
              <a:rPr lang="hu-HU" sz="1200">
                <a:solidFill>
                  <a:srgbClr val="131313"/>
                </a:solidFill>
                <a:latin typeface="Century Gothic" pitchFamily="34" charset="0"/>
              </a:rPr>
              <a:t>Könnyű használhatóság a kevésbé tapasztalt felhasználóknak is</a:t>
            </a:r>
            <a:endParaRPr lang="en-US" sz="1200">
              <a:latin typeface="Century Gothic" pitchFamily="34" charset="0"/>
            </a:endParaRPr>
          </a:p>
        </p:txBody>
      </p:sp>
      <p:sp>
        <p:nvSpPr>
          <p:cNvPr id="57" name="TextBox 56"/>
          <p:cNvSpPr txBox="1"/>
          <p:nvPr/>
        </p:nvSpPr>
        <p:spPr>
          <a:xfrm flipH="1">
            <a:off x="66675" y="2179638"/>
            <a:ext cx="2862263" cy="184150"/>
          </a:xfrm>
          <a:prstGeom prst="rect">
            <a:avLst/>
          </a:prstGeom>
          <a:noFill/>
        </p:spPr>
        <p:txBody>
          <a:bodyPr wrap="none" lIns="0" tIns="0" rIns="0" bIns="0">
            <a:spAutoFit/>
          </a:bodyPr>
          <a:lstStyle/>
          <a:p>
            <a:pPr algn="r">
              <a:defRPr/>
            </a:pPr>
            <a:r>
              <a:rPr lang="hu-HU" sz="1200" b="1" cap="all" spc="20" dirty="0">
                <a:latin typeface="Century Gothic" panose="020B0502020202020204" pitchFamily="34" charset="0"/>
                <a:ea typeface="ヒラギノ角ゴ ProN W3" charset="0"/>
                <a:cs typeface="Roboto Regular"/>
                <a:sym typeface="Gill Sans" charset="0"/>
              </a:rPr>
              <a:t>Alacsonyabb üzemelési költségek</a:t>
            </a:r>
            <a:endParaRPr lang="en-US" sz="1200" b="1" cap="all" spc="20" dirty="0">
              <a:latin typeface="Century Gothic" panose="020B0502020202020204" pitchFamily="34" charset="0"/>
              <a:ea typeface="ヒラギノ角ゴ ProN W3" charset="0"/>
              <a:cs typeface="Roboto Regular"/>
              <a:sym typeface="Gill Sans" charset="0"/>
            </a:endParaRPr>
          </a:p>
        </p:txBody>
      </p:sp>
      <p:sp>
        <p:nvSpPr>
          <p:cNvPr id="58" name="TextBox 57"/>
          <p:cNvSpPr txBox="1">
            <a:spLocks noChangeArrowheads="1"/>
          </p:cNvSpPr>
          <p:nvPr/>
        </p:nvSpPr>
        <p:spPr bwMode="auto">
          <a:xfrm flipH="1">
            <a:off x="230188" y="4586288"/>
            <a:ext cx="2436812" cy="365125"/>
          </a:xfrm>
          <a:prstGeom prst="rect">
            <a:avLst/>
          </a:prstGeom>
          <a:noFill/>
          <a:ln w="9525">
            <a:noFill/>
            <a:miter lim="800000"/>
            <a:headEnd/>
            <a:tailEnd/>
          </a:ln>
        </p:spPr>
        <p:txBody>
          <a:bodyPr lIns="0" tIns="0" rIns="0" bIns="0">
            <a:spAutoFit/>
          </a:bodyPr>
          <a:lstStyle/>
          <a:p>
            <a:pPr marL="571500">
              <a:buClr>
                <a:schemeClr val="accent1"/>
              </a:buClr>
            </a:pPr>
            <a:r>
              <a:rPr lang="hu-HU" sz="1200">
                <a:solidFill>
                  <a:srgbClr val="131313"/>
                </a:solidFill>
                <a:latin typeface="Century Gothic" pitchFamily="34" charset="0"/>
              </a:rPr>
              <a:t>Kevesebb mintaelőkészítés</a:t>
            </a:r>
            <a:endParaRPr lang="en-US" sz="1200">
              <a:solidFill>
                <a:srgbClr val="131313"/>
              </a:solidFill>
              <a:latin typeface="Century Gothic" pitchFamily="34" charset="0"/>
            </a:endParaRPr>
          </a:p>
        </p:txBody>
      </p:sp>
      <p:sp>
        <p:nvSpPr>
          <p:cNvPr id="59" name="TextBox 58"/>
          <p:cNvSpPr txBox="1"/>
          <p:nvPr/>
        </p:nvSpPr>
        <p:spPr>
          <a:xfrm flipH="1">
            <a:off x="109538" y="4267200"/>
            <a:ext cx="2862262" cy="184150"/>
          </a:xfrm>
          <a:prstGeom prst="rect">
            <a:avLst/>
          </a:prstGeom>
          <a:noFill/>
        </p:spPr>
        <p:txBody>
          <a:bodyPr wrap="none" lIns="0" tIns="0" rIns="0" bIns="0">
            <a:spAutoFit/>
          </a:bodyPr>
          <a:lstStyle/>
          <a:p>
            <a:pPr algn="r">
              <a:defRPr/>
            </a:pPr>
            <a:r>
              <a:rPr lang="hu-HU" sz="1200" b="1" cap="all" spc="20" dirty="0">
                <a:latin typeface="Century Gothic" panose="020B0502020202020204" pitchFamily="34" charset="0"/>
                <a:ea typeface="ヒラギノ角ゴ ProN W3" charset="0"/>
                <a:cs typeface="Roboto Regular"/>
                <a:sym typeface="Gill Sans" charset="0"/>
              </a:rPr>
              <a:t>Alacsonyabb üzemelési költségek</a:t>
            </a:r>
            <a:endParaRPr lang="en-US" sz="1200" b="1" cap="all" spc="20" dirty="0">
              <a:latin typeface="Century Gothic" panose="020B0502020202020204" pitchFamily="34" charset="0"/>
              <a:ea typeface="ヒラギノ角ゴ ProN W3" charset="0"/>
              <a:cs typeface="Roboto Regular"/>
              <a:sym typeface="Gill Sans" charset="0"/>
            </a:endParaRPr>
          </a:p>
        </p:txBody>
      </p:sp>
      <p:sp>
        <p:nvSpPr>
          <p:cNvPr id="60" name="Oval 59"/>
          <p:cNvSpPr/>
          <p:nvPr/>
        </p:nvSpPr>
        <p:spPr>
          <a:xfrm>
            <a:off x="6375400" y="3735388"/>
            <a:ext cx="357188" cy="358775"/>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a:defRPr/>
            </a:pPr>
            <a:endParaRPr lang="en-US" sz="1400">
              <a:latin typeface="Roboto Regular"/>
              <a:cs typeface="Roboto Regular"/>
              <a:sym typeface="Gill Sans" charset="0"/>
            </a:endParaRPr>
          </a:p>
        </p:txBody>
      </p:sp>
      <p:sp>
        <p:nvSpPr>
          <p:cNvPr id="61" name="Oval 60"/>
          <p:cNvSpPr/>
          <p:nvPr/>
        </p:nvSpPr>
        <p:spPr>
          <a:xfrm>
            <a:off x="6113463" y="4425950"/>
            <a:ext cx="358775" cy="358775"/>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a:defRPr/>
            </a:pPr>
            <a:endParaRPr lang="en-US" sz="1400">
              <a:latin typeface="Roboto Regular"/>
              <a:cs typeface="Roboto Regular"/>
              <a:sym typeface="Gill Sans" charset="0"/>
            </a:endParaRPr>
          </a:p>
        </p:txBody>
      </p:sp>
      <p:sp>
        <p:nvSpPr>
          <p:cNvPr id="62" name="Oval 61"/>
          <p:cNvSpPr/>
          <p:nvPr/>
        </p:nvSpPr>
        <p:spPr>
          <a:xfrm>
            <a:off x="6105525" y="2387600"/>
            <a:ext cx="357188" cy="35877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a:defRPr/>
            </a:pPr>
            <a:endParaRPr lang="en-US" sz="1400">
              <a:latin typeface="Roboto Regular"/>
              <a:cs typeface="Roboto Regular"/>
              <a:sym typeface="Gill Sans" charset="0"/>
            </a:endParaRPr>
          </a:p>
        </p:txBody>
      </p:sp>
      <p:sp>
        <p:nvSpPr>
          <p:cNvPr id="63" name="Oval 62"/>
          <p:cNvSpPr/>
          <p:nvPr/>
        </p:nvSpPr>
        <p:spPr>
          <a:xfrm>
            <a:off x="6386513" y="3070225"/>
            <a:ext cx="357187" cy="358775"/>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a:defRPr/>
            </a:pPr>
            <a:endParaRPr lang="en-US" sz="1400">
              <a:latin typeface="Roboto Regular"/>
              <a:cs typeface="Roboto Regular"/>
              <a:sym typeface="Gill Sans" charset="0"/>
            </a:endParaRPr>
          </a:p>
        </p:txBody>
      </p:sp>
      <p:sp>
        <p:nvSpPr>
          <p:cNvPr id="64" name="Freeform 132"/>
          <p:cNvSpPr>
            <a:spLocks noChangeAspect="1" noChangeArrowheads="1"/>
          </p:cNvSpPr>
          <p:nvPr/>
        </p:nvSpPr>
        <p:spPr bwMode="auto">
          <a:xfrm>
            <a:off x="6188075" y="2489200"/>
            <a:ext cx="203200" cy="141288"/>
          </a:xfrm>
          <a:custGeom>
            <a:avLst/>
            <a:gdLst>
              <a:gd name="T0" fmla="*/ 2147483647 w 602"/>
              <a:gd name="T1" fmla="*/ 2147483647 h 418"/>
              <a:gd name="T2" fmla="*/ 2147483647 w 602"/>
              <a:gd name="T3" fmla="*/ 2147483647 h 418"/>
              <a:gd name="T4" fmla="*/ 2147483647 w 602"/>
              <a:gd name="T5" fmla="*/ 2147483647 h 418"/>
              <a:gd name="T6" fmla="*/ 0 w 602"/>
              <a:gd name="T7" fmla="*/ 2147483647 h 418"/>
              <a:gd name="T8" fmla="*/ 2147483647 w 602"/>
              <a:gd name="T9" fmla="*/ 2147483647 h 418"/>
              <a:gd name="T10" fmla="*/ 2147483647 w 602"/>
              <a:gd name="T11" fmla="*/ 0 h 418"/>
              <a:gd name="T12" fmla="*/ 2147483647 w 602"/>
              <a:gd name="T13" fmla="*/ 2147483647 h 418"/>
              <a:gd name="T14" fmla="*/ 2147483647 w 602"/>
              <a:gd name="T15" fmla="*/ 2147483647 h 418"/>
              <a:gd name="T16" fmla="*/ 2147483647 w 602"/>
              <a:gd name="T17" fmla="*/ 2147483647 h 418"/>
              <a:gd name="T18" fmla="*/ 2147483647 w 602"/>
              <a:gd name="T19" fmla="*/ 2147483647 h 418"/>
              <a:gd name="T20" fmla="*/ 2147483647 w 602"/>
              <a:gd name="T21" fmla="*/ 2147483647 h 418"/>
              <a:gd name="T22" fmla="*/ 2147483647 w 602"/>
              <a:gd name="T23" fmla="*/ 2147483647 h 418"/>
              <a:gd name="T24" fmla="*/ 2147483647 w 602"/>
              <a:gd name="T25" fmla="*/ 2147483647 h 418"/>
              <a:gd name="T26" fmla="*/ 2147483647 w 602"/>
              <a:gd name="T27" fmla="*/ 2147483647 h 418"/>
              <a:gd name="T28" fmla="*/ 2147483647 w 602"/>
              <a:gd name="T29" fmla="*/ 2147483647 h 418"/>
              <a:gd name="T30" fmla="*/ 2147483647 w 602"/>
              <a:gd name="T31" fmla="*/ 2147483647 h 418"/>
              <a:gd name="T32" fmla="*/ 2147483647 w 602"/>
              <a:gd name="T33" fmla="*/ 2147483647 h 418"/>
              <a:gd name="T34" fmla="*/ 2147483647 w 602"/>
              <a:gd name="T35" fmla="*/ 2147483647 h 418"/>
              <a:gd name="T36" fmla="*/ 2147483647 w 602"/>
              <a:gd name="T37" fmla="*/ 2147483647 h 418"/>
              <a:gd name="T38" fmla="*/ 2147483647 w 602"/>
              <a:gd name="T39" fmla="*/ 2147483647 h 418"/>
              <a:gd name="T40" fmla="*/ 2147483647 w 602"/>
              <a:gd name="T41" fmla="*/ 2147483647 h 418"/>
              <a:gd name="T42" fmla="*/ 2147483647 w 602"/>
              <a:gd name="T43" fmla="*/ 2147483647 h 418"/>
              <a:gd name="T44" fmla="*/ 2147483647 w 602"/>
              <a:gd name="T45" fmla="*/ 2147483647 h 418"/>
              <a:gd name="T46" fmla="*/ 2147483647 w 602"/>
              <a:gd name="T47" fmla="*/ 2147483647 h 418"/>
              <a:gd name="T48" fmla="*/ 2147483647 w 602"/>
              <a:gd name="T49" fmla="*/ 2147483647 h 418"/>
              <a:gd name="T50" fmla="*/ 2147483647 w 602"/>
              <a:gd name="T51" fmla="*/ 2147483647 h 418"/>
              <a:gd name="T52" fmla="*/ 2147483647 w 602"/>
              <a:gd name="T53" fmla="*/ 2147483647 h 418"/>
              <a:gd name="T54" fmla="*/ 2147483647 w 602"/>
              <a:gd name="T55" fmla="*/ 2147483647 h 418"/>
              <a:gd name="T56" fmla="*/ 2147483647 w 602"/>
              <a:gd name="T57" fmla="*/ 2147483647 h 418"/>
              <a:gd name="T58" fmla="*/ 2147483647 w 602"/>
              <a:gd name="T59" fmla="*/ 2147483647 h 418"/>
              <a:gd name="T60" fmla="*/ 2147483647 w 602"/>
              <a:gd name="T61" fmla="*/ 2147483647 h 418"/>
              <a:gd name="T62" fmla="*/ 2147483647 w 602"/>
              <a:gd name="T63" fmla="*/ 2147483647 h 418"/>
              <a:gd name="T64" fmla="*/ 2147483647 w 602"/>
              <a:gd name="T65" fmla="*/ 2147483647 h 418"/>
              <a:gd name="T66" fmla="*/ 2147483647 w 602"/>
              <a:gd name="T67" fmla="*/ 2147483647 h 418"/>
              <a:gd name="T68" fmla="*/ 2147483647 w 602"/>
              <a:gd name="T69" fmla="*/ 2147483647 h 418"/>
              <a:gd name="T70" fmla="*/ 2147483647 w 602"/>
              <a:gd name="T71" fmla="*/ 2147483647 h 418"/>
              <a:gd name="T72" fmla="*/ 2147483647 w 602"/>
              <a:gd name="T73" fmla="*/ 2147483647 h 418"/>
              <a:gd name="T74" fmla="*/ 2147483647 w 602"/>
              <a:gd name="T75" fmla="*/ 2147483647 h 418"/>
              <a:gd name="T76" fmla="*/ 2147483647 w 602"/>
              <a:gd name="T77" fmla="*/ 2147483647 h 418"/>
              <a:gd name="T78" fmla="*/ 2147483647 w 602"/>
              <a:gd name="T79" fmla="*/ 2147483647 h 418"/>
              <a:gd name="T80" fmla="*/ 2147483647 w 602"/>
              <a:gd name="T81" fmla="*/ 2147483647 h 418"/>
              <a:gd name="T82" fmla="*/ 2147483647 w 602"/>
              <a:gd name="T83" fmla="*/ 2147483647 h 418"/>
              <a:gd name="T84" fmla="*/ 2147483647 w 602"/>
              <a:gd name="T85" fmla="*/ 2147483647 h 418"/>
              <a:gd name="T86" fmla="*/ 2147483647 w 602"/>
              <a:gd name="T87" fmla="*/ 2147483647 h 418"/>
              <a:gd name="T88" fmla="*/ 2147483647 w 602"/>
              <a:gd name="T89" fmla="*/ 2147483647 h 418"/>
              <a:gd name="T90" fmla="*/ 2147483647 w 602"/>
              <a:gd name="T91" fmla="*/ 2147483647 h 418"/>
              <a:gd name="T92" fmla="*/ 2147483647 w 602"/>
              <a:gd name="T93" fmla="*/ 2147483647 h 418"/>
              <a:gd name="T94" fmla="*/ 2147483647 w 602"/>
              <a:gd name="T95" fmla="*/ 2147483647 h 418"/>
              <a:gd name="T96" fmla="*/ 2147483647 w 602"/>
              <a:gd name="T97" fmla="*/ 2147483647 h 418"/>
              <a:gd name="T98" fmla="*/ 2147483647 w 602"/>
              <a:gd name="T99" fmla="*/ 2147483647 h 418"/>
              <a:gd name="T100" fmla="*/ 2147483647 w 602"/>
              <a:gd name="T101" fmla="*/ 2147483647 h 418"/>
              <a:gd name="T102" fmla="*/ 2147483647 w 602"/>
              <a:gd name="T103" fmla="*/ 2147483647 h 418"/>
              <a:gd name="T104" fmla="*/ 2147483647 w 602"/>
              <a:gd name="T105" fmla="*/ 2147483647 h 418"/>
              <a:gd name="T106" fmla="*/ 2147483647 w 602"/>
              <a:gd name="T107" fmla="*/ 2147483647 h 418"/>
              <a:gd name="T108" fmla="*/ 2147483647 w 602"/>
              <a:gd name="T109" fmla="*/ 2147483647 h 418"/>
              <a:gd name="T110" fmla="*/ 2147483647 w 602"/>
              <a:gd name="T111" fmla="*/ 2147483647 h 418"/>
              <a:gd name="T112" fmla="*/ 2147483647 w 602"/>
              <a:gd name="T113" fmla="*/ 2147483647 h 418"/>
              <a:gd name="T114" fmla="*/ 2147483647 w 602"/>
              <a:gd name="T115" fmla="*/ 2147483647 h 418"/>
              <a:gd name="T116" fmla="*/ 2147483647 w 602"/>
              <a:gd name="T117" fmla="*/ 2147483647 h 418"/>
              <a:gd name="T118" fmla="*/ 2147483647 w 602"/>
              <a:gd name="T119" fmla="*/ 2147483647 h 418"/>
              <a:gd name="T120" fmla="*/ 2147483647 w 602"/>
              <a:gd name="T121" fmla="*/ 2147483647 h 418"/>
              <a:gd name="T122" fmla="*/ 2147483647 w 602"/>
              <a:gd name="T123" fmla="*/ 2147483647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2"/>
              <a:gd name="T187" fmla="*/ 0 h 418"/>
              <a:gd name="T188" fmla="*/ 602 w 602"/>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2" h="418">
                <a:moveTo>
                  <a:pt x="459" y="417"/>
                </a:moveTo>
                <a:lnTo>
                  <a:pt x="459" y="417"/>
                </a:lnTo>
                <a:cubicBezTo>
                  <a:pt x="141" y="417"/>
                  <a:pt x="141" y="417"/>
                  <a:pt x="141" y="417"/>
                </a:cubicBezTo>
                <a:cubicBezTo>
                  <a:pt x="64" y="417"/>
                  <a:pt x="0" y="353"/>
                  <a:pt x="0" y="276"/>
                </a:cubicBezTo>
                <a:cubicBezTo>
                  <a:pt x="0" y="212"/>
                  <a:pt x="42" y="155"/>
                  <a:pt x="99" y="141"/>
                </a:cubicBezTo>
                <a:cubicBezTo>
                  <a:pt x="134" y="56"/>
                  <a:pt x="212" y="0"/>
                  <a:pt x="304" y="0"/>
                </a:cubicBezTo>
                <a:cubicBezTo>
                  <a:pt x="396" y="0"/>
                  <a:pt x="474" y="56"/>
                  <a:pt x="502" y="141"/>
                </a:cubicBezTo>
                <a:cubicBezTo>
                  <a:pt x="558" y="155"/>
                  <a:pt x="601" y="212"/>
                  <a:pt x="601" y="276"/>
                </a:cubicBezTo>
                <a:cubicBezTo>
                  <a:pt x="601" y="353"/>
                  <a:pt x="537" y="417"/>
                  <a:pt x="459" y="417"/>
                </a:cubicBezTo>
                <a:close/>
                <a:moveTo>
                  <a:pt x="516" y="212"/>
                </a:moveTo>
                <a:lnTo>
                  <a:pt x="516" y="212"/>
                </a:ln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59" y="191"/>
                </a:cubicBezTo>
                <a:cubicBezTo>
                  <a:pt x="459" y="184"/>
                  <a:pt x="459" y="184"/>
                  <a:pt x="459" y="177"/>
                </a:cubicBezTo>
                <a:cubicBezTo>
                  <a:pt x="452" y="177"/>
                  <a:pt x="452" y="177"/>
                  <a:pt x="452" y="177"/>
                </a:cubicBezTo>
                <a:cubicBezTo>
                  <a:pt x="452" y="169"/>
                  <a:pt x="452" y="169"/>
                  <a:pt x="452" y="162"/>
                </a:cubicBezTo>
                <a:cubicBezTo>
                  <a:pt x="445" y="155"/>
                  <a:pt x="445" y="155"/>
                  <a:pt x="445" y="148"/>
                </a:cubicBezTo>
                <a:cubicBezTo>
                  <a:pt x="445" y="141"/>
                  <a:pt x="438" y="141"/>
                  <a:pt x="438" y="134"/>
                </a:cubicBezTo>
                <a:cubicBezTo>
                  <a:pt x="410" y="92"/>
                  <a:pt x="361" y="56"/>
                  <a:pt x="304" y="56"/>
                </a:cubicBezTo>
                <a:cubicBezTo>
                  <a:pt x="240" y="56"/>
                  <a:pt x="191" y="92"/>
                  <a:pt x="163" y="134"/>
                </a:cubicBezTo>
                <a:cubicBezTo>
                  <a:pt x="163" y="141"/>
                  <a:pt x="163" y="141"/>
                  <a:pt x="156" y="148"/>
                </a:cubicBezTo>
                <a:cubicBezTo>
                  <a:pt x="156" y="155"/>
                  <a:pt x="156" y="155"/>
                  <a:pt x="156" y="162"/>
                </a:cubicBezTo>
                <a:cubicBezTo>
                  <a:pt x="156" y="162"/>
                  <a:pt x="156" y="162"/>
                  <a:pt x="148" y="162"/>
                </a:cubicBezTo>
                <a:cubicBezTo>
                  <a:pt x="148" y="169"/>
                  <a:pt x="148" y="169"/>
                  <a:pt x="148" y="177"/>
                </a:cubicBezTo>
                <a:cubicBezTo>
                  <a:pt x="148" y="184"/>
                  <a:pt x="141" y="184"/>
                  <a:pt x="141" y="191"/>
                </a:cubicBezTo>
                <a:lnTo>
                  <a:pt x="134" y="191"/>
                </a:lnTo>
                <a:cubicBezTo>
                  <a:pt x="134" y="191"/>
                  <a:pt x="134" y="191"/>
                  <a:pt x="127"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1" y="360"/>
                </a:cubicBezTo>
                <a:cubicBezTo>
                  <a:pt x="459" y="360"/>
                  <a:pt x="459" y="360"/>
                  <a:pt x="459" y="360"/>
                </a:cubicBezTo>
                <a:cubicBezTo>
                  <a:pt x="509" y="360"/>
                  <a:pt x="544" y="325"/>
                  <a:pt x="544" y="276"/>
                </a:cubicBezTo>
                <a:cubicBezTo>
                  <a:pt x="544" y="247"/>
                  <a:pt x="537" y="226"/>
                  <a:pt x="516" y="212"/>
                </a:cubicBezTo>
                <a:close/>
              </a:path>
            </a:pathLst>
          </a:custGeom>
          <a:solidFill>
            <a:schemeClr val="bg1"/>
          </a:solidFill>
          <a:ln w="9525">
            <a:noFill/>
            <a:round/>
            <a:headEnd/>
            <a:tailEnd/>
          </a:ln>
        </p:spPr>
        <p:txBody>
          <a:bodyPr wrap="none" lIns="45720" tIns="22860" rIns="45720" bIns="22860" anchor="ctr"/>
          <a:lstStyle/>
          <a:p>
            <a:endParaRPr lang="en-US"/>
          </a:p>
        </p:txBody>
      </p:sp>
      <p:sp>
        <p:nvSpPr>
          <p:cNvPr id="65" name="Freeform 86"/>
          <p:cNvSpPr>
            <a:spLocks noChangeAspect="1" noChangeArrowheads="1"/>
          </p:cNvSpPr>
          <p:nvPr/>
        </p:nvSpPr>
        <p:spPr bwMode="auto">
          <a:xfrm>
            <a:off x="6472238" y="3160713"/>
            <a:ext cx="187325" cy="176212"/>
          </a:xfrm>
          <a:custGeom>
            <a:avLst/>
            <a:gdLst>
              <a:gd name="T0" fmla="*/ 2147483647 w 609"/>
              <a:gd name="T1" fmla="*/ 2147483647 h 573"/>
              <a:gd name="T2" fmla="*/ 2147483647 w 609"/>
              <a:gd name="T3" fmla="*/ 2147483647 h 573"/>
              <a:gd name="T4" fmla="*/ 2147483647 w 609"/>
              <a:gd name="T5" fmla="*/ 2147483647 h 573"/>
              <a:gd name="T6" fmla="*/ 2147483647 w 609"/>
              <a:gd name="T7" fmla="*/ 0 h 573"/>
              <a:gd name="T8" fmla="*/ 2147483647 w 609"/>
              <a:gd name="T9" fmla="*/ 2147483647 h 573"/>
              <a:gd name="T10" fmla="*/ 2147483647 w 609"/>
              <a:gd name="T11" fmla="*/ 2147483647 h 573"/>
              <a:gd name="T12" fmla="*/ 2147483647 w 609"/>
              <a:gd name="T13" fmla="*/ 2147483647 h 573"/>
              <a:gd name="T14" fmla="*/ 2147483647 w 609"/>
              <a:gd name="T15" fmla="*/ 2147483647 h 573"/>
              <a:gd name="T16" fmla="*/ 2147483647 w 609"/>
              <a:gd name="T17" fmla="*/ 2147483647 h 573"/>
              <a:gd name="T18" fmla="*/ 2147483647 w 609"/>
              <a:gd name="T19" fmla="*/ 2147483647 h 573"/>
              <a:gd name="T20" fmla="*/ 2147483647 w 609"/>
              <a:gd name="T21" fmla="*/ 2147483647 h 573"/>
              <a:gd name="T22" fmla="*/ 2147483647 w 609"/>
              <a:gd name="T23" fmla="*/ 2147483647 h 573"/>
              <a:gd name="T24" fmla="*/ 2147483647 w 609"/>
              <a:gd name="T25" fmla="*/ 2147483647 h 573"/>
              <a:gd name="T26" fmla="*/ 2147483647 w 609"/>
              <a:gd name="T27" fmla="*/ 2147483647 h 573"/>
              <a:gd name="T28" fmla="*/ 2147483647 w 609"/>
              <a:gd name="T29" fmla="*/ 2147483647 h 573"/>
              <a:gd name="T30" fmla="*/ 2147483647 w 609"/>
              <a:gd name="T31" fmla="*/ 2147483647 h 573"/>
              <a:gd name="T32" fmla="*/ 2147483647 w 609"/>
              <a:gd name="T33" fmla="*/ 2147483647 h 573"/>
              <a:gd name="T34" fmla="*/ 2147483647 w 609"/>
              <a:gd name="T35" fmla="*/ 2147483647 h 573"/>
              <a:gd name="T36" fmla="*/ 2147483647 w 609"/>
              <a:gd name="T37" fmla="*/ 2147483647 h 573"/>
              <a:gd name="T38" fmla="*/ 2147483647 w 609"/>
              <a:gd name="T39" fmla="*/ 2147483647 h 573"/>
              <a:gd name="T40" fmla="*/ 2147483647 w 609"/>
              <a:gd name="T41" fmla="*/ 2147483647 h 573"/>
              <a:gd name="T42" fmla="*/ 2147483647 w 609"/>
              <a:gd name="T43" fmla="*/ 2147483647 h 573"/>
              <a:gd name="T44" fmla="*/ 2147483647 w 609"/>
              <a:gd name="T45" fmla="*/ 2147483647 h 573"/>
              <a:gd name="T46" fmla="*/ 2147483647 w 609"/>
              <a:gd name="T47" fmla="*/ 2147483647 h 573"/>
              <a:gd name="T48" fmla="*/ 2147483647 w 609"/>
              <a:gd name="T49" fmla="*/ 2147483647 h 573"/>
              <a:gd name="T50" fmla="*/ 2147483647 w 609"/>
              <a:gd name="T51" fmla="*/ 2147483647 h 573"/>
              <a:gd name="T52" fmla="*/ 2147483647 w 609"/>
              <a:gd name="T53" fmla="*/ 2147483647 h 573"/>
              <a:gd name="T54" fmla="*/ 2147483647 w 609"/>
              <a:gd name="T55" fmla="*/ 2147483647 h 573"/>
              <a:gd name="T56" fmla="*/ 2147483647 w 609"/>
              <a:gd name="T57" fmla="*/ 2147483647 h 573"/>
              <a:gd name="T58" fmla="*/ 2147483647 w 609"/>
              <a:gd name="T59" fmla="*/ 2147483647 h 573"/>
              <a:gd name="T60" fmla="*/ 2147483647 w 609"/>
              <a:gd name="T61" fmla="*/ 2147483647 h 573"/>
              <a:gd name="T62" fmla="*/ 2147483647 w 609"/>
              <a:gd name="T63" fmla="*/ 2147483647 h 573"/>
              <a:gd name="T64" fmla="*/ 2147483647 w 609"/>
              <a:gd name="T65" fmla="*/ 2147483647 h 573"/>
              <a:gd name="T66" fmla="*/ 2147483647 w 609"/>
              <a:gd name="T67" fmla="*/ 2147483647 h 573"/>
              <a:gd name="T68" fmla="*/ 2147483647 w 609"/>
              <a:gd name="T69" fmla="*/ 2147483647 h 573"/>
              <a:gd name="T70" fmla="*/ 2147483647 w 609"/>
              <a:gd name="T71" fmla="*/ 2147483647 h 573"/>
              <a:gd name="T72" fmla="*/ 2147483647 w 609"/>
              <a:gd name="T73" fmla="*/ 2147483647 h 573"/>
              <a:gd name="T74" fmla="*/ 2147483647 w 609"/>
              <a:gd name="T75" fmla="*/ 2147483647 h 573"/>
              <a:gd name="T76" fmla="*/ 2147483647 w 609"/>
              <a:gd name="T77" fmla="*/ 2147483647 h 573"/>
              <a:gd name="T78" fmla="*/ 2147483647 w 609"/>
              <a:gd name="T79" fmla="*/ 2147483647 h 573"/>
              <a:gd name="T80" fmla="*/ 2147483647 w 609"/>
              <a:gd name="T81" fmla="*/ 2147483647 h 573"/>
              <a:gd name="T82" fmla="*/ 2147483647 w 609"/>
              <a:gd name="T83" fmla="*/ 2147483647 h 573"/>
              <a:gd name="T84" fmla="*/ 2147483647 w 609"/>
              <a:gd name="T85" fmla="*/ 2147483647 h 573"/>
              <a:gd name="T86" fmla="*/ 0 w 609"/>
              <a:gd name="T87" fmla="*/ 2147483647 h 573"/>
              <a:gd name="T88" fmla="*/ 2147483647 w 609"/>
              <a:gd name="T89" fmla="*/ 0 h 573"/>
              <a:gd name="T90" fmla="*/ 2147483647 w 609"/>
              <a:gd name="T91" fmla="*/ 2147483647 h 573"/>
              <a:gd name="T92" fmla="*/ 2147483647 w 609"/>
              <a:gd name="T93" fmla="*/ 2147483647 h 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9"/>
              <a:gd name="T142" fmla="*/ 0 h 573"/>
              <a:gd name="T143" fmla="*/ 609 w 609"/>
              <a:gd name="T144" fmla="*/ 573 h 5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9" h="573">
                <a:moveTo>
                  <a:pt x="579" y="176"/>
                </a:moveTo>
                <a:lnTo>
                  <a:pt x="579" y="176"/>
                </a:lnTo>
                <a:cubicBezTo>
                  <a:pt x="551" y="106"/>
                  <a:pt x="495" y="56"/>
                  <a:pt x="424" y="21"/>
                </a:cubicBezTo>
                <a:cubicBezTo>
                  <a:pt x="445" y="7"/>
                  <a:pt x="466" y="0"/>
                  <a:pt x="495" y="0"/>
                </a:cubicBezTo>
                <a:cubicBezTo>
                  <a:pt x="558" y="0"/>
                  <a:pt x="608" y="49"/>
                  <a:pt x="608" y="113"/>
                </a:cubicBezTo>
                <a:cubicBezTo>
                  <a:pt x="608" y="134"/>
                  <a:pt x="594" y="162"/>
                  <a:pt x="579" y="176"/>
                </a:cubicBezTo>
                <a:close/>
                <a:moveTo>
                  <a:pt x="579" y="304"/>
                </a:moveTo>
                <a:lnTo>
                  <a:pt x="579" y="304"/>
                </a:lnTo>
                <a:cubicBezTo>
                  <a:pt x="579" y="374"/>
                  <a:pt x="551" y="438"/>
                  <a:pt x="502" y="487"/>
                </a:cubicBezTo>
                <a:cubicBezTo>
                  <a:pt x="544" y="530"/>
                  <a:pt x="544" y="530"/>
                  <a:pt x="544" y="530"/>
                </a:cubicBezTo>
                <a:cubicBezTo>
                  <a:pt x="544" y="530"/>
                  <a:pt x="551" y="537"/>
                  <a:pt x="551" y="544"/>
                </a:cubicBezTo>
                <a:cubicBezTo>
                  <a:pt x="551" y="565"/>
                  <a:pt x="537" y="572"/>
                  <a:pt x="523" y="572"/>
                </a:cubicBezTo>
                <a:cubicBezTo>
                  <a:pt x="516" y="572"/>
                  <a:pt x="509" y="572"/>
                  <a:pt x="502" y="565"/>
                </a:cubicBezTo>
                <a:cubicBezTo>
                  <a:pt x="459" y="523"/>
                  <a:pt x="459" y="523"/>
                  <a:pt x="459" y="523"/>
                </a:cubicBezTo>
                <a:cubicBezTo>
                  <a:pt x="417" y="558"/>
                  <a:pt x="360" y="572"/>
                  <a:pt x="304" y="572"/>
                </a:cubicBezTo>
                <a:cubicBezTo>
                  <a:pt x="247" y="572"/>
                  <a:pt x="191" y="558"/>
                  <a:pt x="148" y="523"/>
                </a:cubicBezTo>
                <a:cubicBezTo>
                  <a:pt x="106" y="565"/>
                  <a:pt x="106" y="565"/>
                  <a:pt x="106" y="565"/>
                </a:cubicBezTo>
                <a:cubicBezTo>
                  <a:pt x="99" y="572"/>
                  <a:pt x="92" y="572"/>
                  <a:pt x="85" y="572"/>
                </a:cubicBezTo>
                <a:cubicBezTo>
                  <a:pt x="71" y="572"/>
                  <a:pt x="56" y="565"/>
                  <a:pt x="56" y="544"/>
                </a:cubicBezTo>
                <a:cubicBezTo>
                  <a:pt x="56" y="537"/>
                  <a:pt x="64" y="530"/>
                  <a:pt x="71" y="530"/>
                </a:cubicBezTo>
                <a:cubicBezTo>
                  <a:pt x="106" y="487"/>
                  <a:pt x="106" y="487"/>
                  <a:pt x="106" y="487"/>
                </a:cubicBezTo>
                <a:cubicBezTo>
                  <a:pt x="56" y="438"/>
                  <a:pt x="28" y="374"/>
                  <a:pt x="28" y="304"/>
                </a:cubicBezTo>
                <a:cubicBezTo>
                  <a:pt x="28" y="148"/>
                  <a:pt x="155" y="28"/>
                  <a:pt x="304" y="28"/>
                </a:cubicBezTo>
                <a:cubicBezTo>
                  <a:pt x="452" y="28"/>
                  <a:pt x="579" y="148"/>
                  <a:pt x="579" y="304"/>
                </a:cubicBezTo>
                <a:close/>
                <a:moveTo>
                  <a:pt x="304" y="85"/>
                </a:moveTo>
                <a:lnTo>
                  <a:pt x="304" y="85"/>
                </a:lnTo>
                <a:cubicBezTo>
                  <a:pt x="184" y="85"/>
                  <a:pt x="85" y="183"/>
                  <a:pt x="85" y="304"/>
                </a:cubicBezTo>
                <a:cubicBezTo>
                  <a:pt x="85" y="424"/>
                  <a:pt x="184" y="516"/>
                  <a:pt x="304" y="516"/>
                </a:cubicBezTo>
                <a:cubicBezTo>
                  <a:pt x="424" y="516"/>
                  <a:pt x="523" y="424"/>
                  <a:pt x="523" y="304"/>
                </a:cubicBezTo>
                <a:cubicBezTo>
                  <a:pt x="523" y="183"/>
                  <a:pt x="424" y="85"/>
                  <a:pt x="304" y="85"/>
                </a:cubicBezTo>
                <a:close/>
                <a:moveTo>
                  <a:pt x="417" y="332"/>
                </a:moveTo>
                <a:lnTo>
                  <a:pt x="417" y="332"/>
                </a:lnTo>
                <a:cubicBezTo>
                  <a:pt x="304" y="332"/>
                  <a:pt x="304" y="332"/>
                  <a:pt x="304" y="332"/>
                </a:cubicBezTo>
                <a:cubicBezTo>
                  <a:pt x="290" y="332"/>
                  <a:pt x="276" y="318"/>
                  <a:pt x="276" y="304"/>
                </a:cubicBezTo>
                <a:cubicBezTo>
                  <a:pt x="276" y="148"/>
                  <a:pt x="276" y="148"/>
                  <a:pt x="276" y="148"/>
                </a:cubicBezTo>
                <a:cubicBezTo>
                  <a:pt x="276" y="134"/>
                  <a:pt x="290" y="120"/>
                  <a:pt x="304" y="120"/>
                </a:cubicBezTo>
                <a:cubicBezTo>
                  <a:pt x="318" y="120"/>
                  <a:pt x="332" y="134"/>
                  <a:pt x="332" y="148"/>
                </a:cubicBezTo>
                <a:cubicBezTo>
                  <a:pt x="332" y="275"/>
                  <a:pt x="332" y="275"/>
                  <a:pt x="332" y="275"/>
                </a:cubicBezTo>
                <a:cubicBezTo>
                  <a:pt x="417" y="275"/>
                  <a:pt x="417" y="275"/>
                  <a:pt x="417" y="275"/>
                </a:cubicBezTo>
                <a:cubicBezTo>
                  <a:pt x="431" y="275"/>
                  <a:pt x="445" y="282"/>
                  <a:pt x="445" y="304"/>
                </a:cubicBezTo>
                <a:cubicBezTo>
                  <a:pt x="445" y="318"/>
                  <a:pt x="431" y="332"/>
                  <a:pt x="417" y="332"/>
                </a:cubicBezTo>
                <a:close/>
                <a:moveTo>
                  <a:pt x="28" y="183"/>
                </a:moveTo>
                <a:lnTo>
                  <a:pt x="28" y="183"/>
                </a:lnTo>
                <a:cubicBezTo>
                  <a:pt x="14" y="162"/>
                  <a:pt x="0" y="141"/>
                  <a:pt x="0" y="113"/>
                </a:cubicBezTo>
                <a:cubicBezTo>
                  <a:pt x="0" y="49"/>
                  <a:pt x="49" y="0"/>
                  <a:pt x="113" y="0"/>
                </a:cubicBezTo>
                <a:cubicBezTo>
                  <a:pt x="141" y="0"/>
                  <a:pt x="162" y="7"/>
                  <a:pt x="184" y="21"/>
                </a:cubicBezTo>
                <a:cubicBezTo>
                  <a:pt x="113" y="56"/>
                  <a:pt x="56" y="113"/>
                  <a:pt x="28" y="183"/>
                </a:cubicBezTo>
                <a:close/>
              </a:path>
            </a:pathLst>
          </a:custGeom>
          <a:solidFill>
            <a:schemeClr val="bg1"/>
          </a:solidFill>
          <a:ln w="9525">
            <a:noFill/>
            <a:round/>
            <a:headEnd/>
            <a:tailEnd/>
          </a:ln>
        </p:spPr>
        <p:txBody>
          <a:bodyPr wrap="none" lIns="45720" tIns="22860" rIns="45720" bIns="22860" anchor="ctr"/>
          <a:lstStyle/>
          <a:p>
            <a:endParaRPr lang="en-US"/>
          </a:p>
        </p:txBody>
      </p:sp>
      <p:sp>
        <p:nvSpPr>
          <p:cNvPr id="66" name="Freeform 107"/>
          <p:cNvSpPr>
            <a:spLocks noChangeArrowheads="1"/>
          </p:cNvSpPr>
          <p:nvPr/>
        </p:nvSpPr>
        <p:spPr bwMode="auto">
          <a:xfrm>
            <a:off x="6480175" y="3829050"/>
            <a:ext cx="168275" cy="184150"/>
          </a:xfrm>
          <a:custGeom>
            <a:avLst/>
            <a:gdLst>
              <a:gd name="T0" fmla="*/ 2147483647 w 467"/>
              <a:gd name="T1" fmla="*/ 2147483647 h 510"/>
              <a:gd name="T2" fmla="*/ 2147483647 w 467"/>
              <a:gd name="T3" fmla="*/ 2147483647 h 510"/>
              <a:gd name="T4" fmla="*/ 2147483647 w 467"/>
              <a:gd name="T5" fmla="*/ 2147483647 h 510"/>
              <a:gd name="T6" fmla="*/ 2147483647 w 467"/>
              <a:gd name="T7" fmla="*/ 2147483647 h 510"/>
              <a:gd name="T8" fmla="*/ 2147483647 w 467"/>
              <a:gd name="T9" fmla="*/ 2147483647 h 510"/>
              <a:gd name="T10" fmla="*/ 2147483647 w 467"/>
              <a:gd name="T11" fmla="*/ 2147483647 h 510"/>
              <a:gd name="T12" fmla="*/ 2147483647 w 467"/>
              <a:gd name="T13" fmla="*/ 2147483647 h 510"/>
              <a:gd name="T14" fmla="*/ 2147483647 w 467"/>
              <a:gd name="T15" fmla="*/ 0 h 510"/>
              <a:gd name="T16" fmla="*/ 2147483647 w 467"/>
              <a:gd name="T17" fmla="*/ 0 h 510"/>
              <a:gd name="T18" fmla="*/ 2147483647 w 467"/>
              <a:gd name="T19" fmla="*/ 0 h 510"/>
              <a:gd name="T20" fmla="*/ 2147483647 w 467"/>
              <a:gd name="T21" fmla="*/ 0 h 510"/>
              <a:gd name="T22" fmla="*/ 2147483647 w 467"/>
              <a:gd name="T23" fmla="*/ 0 h 510"/>
              <a:gd name="T24" fmla="*/ 2147483647 w 467"/>
              <a:gd name="T25" fmla="*/ 2147483647 h 510"/>
              <a:gd name="T26" fmla="*/ 2147483647 w 467"/>
              <a:gd name="T27" fmla="*/ 2147483647 h 510"/>
              <a:gd name="T28" fmla="*/ 2147483647 w 467"/>
              <a:gd name="T29" fmla="*/ 2147483647 h 510"/>
              <a:gd name="T30" fmla="*/ 2147483647 w 467"/>
              <a:gd name="T31" fmla="*/ 2147483647 h 510"/>
              <a:gd name="T32" fmla="*/ 2147483647 w 467"/>
              <a:gd name="T33" fmla="*/ 2147483647 h 510"/>
              <a:gd name="T34" fmla="*/ 2147483647 w 467"/>
              <a:gd name="T35" fmla="*/ 2147483647 h 510"/>
              <a:gd name="T36" fmla="*/ 2147483647 w 467"/>
              <a:gd name="T37" fmla="*/ 2147483647 h 510"/>
              <a:gd name="T38" fmla="*/ 2147483647 w 467"/>
              <a:gd name="T39" fmla="*/ 2147483647 h 510"/>
              <a:gd name="T40" fmla="*/ 2147483647 w 467"/>
              <a:gd name="T41" fmla="*/ 2147483647 h 510"/>
              <a:gd name="T42" fmla="*/ 2147483647 w 467"/>
              <a:gd name="T43" fmla="*/ 2147483647 h 510"/>
              <a:gd name="T44" fmla="*/ 2147483647 w 467"/>
              <a:gd name="T45" fmla="*/ 2147483647 h 510"/>
              <a:gd name="T46" fmla="*/ 2147483647 w 467"/>
              <a:gd name="T47" fmla="*/ 2147483647 h 510"/>
              <a:gd name="T48" fmla="*/ 2147483647 w 467"/>
              <a:gd name="T49" fmla="*/ 2147483647 h 510"/>
              <a:gd name="T50" fmla="*/ 2147483647 w 467"/>
              <a:gd name="T51" fmla="*/ 2147483647 h 510"/>
              <a:gd name="T52" fmla="*/ 2147483647 w 467"/>
              <a:gd name="T53" fmla="*/ 2147483647 h 510"/>
              <a:gd name="T54" fmla="*/ 2147483647 w 467"/>
              <a:gd name="T55" fmla="*/ 2147483647 h 510"/>
              <a:gd name="T56" fmla="*/ 2147483647 w 467"/>
              <a:gd name="T57" fmla="*/ 2147483647 h 510"/>
              <a:gd name="T58" fmla="*/ 2147483647 w 467"/>
              <a:gd name="T59" fmla="*/ 2147483647 h 510"/>
              <a:gd name="T60" fmla="*/ 2147483647 w 467"/>
              <a:gd name="T61" fmla="*/ 2147483647 h 510"/>
              <a:gd name="T62" fmla="*/ 2147483647 w 467"/>
              <a:gd name="T63" fmla="*/ 2147483647 h 510"/>
              <a:gd name="T64" fmla="*/ 2147483647 w 467"/>
              <a:gd name="T65" fmla="*/ 2147483647 h 510"/>
              <a:gd name="T66" fmla="*/ 2147483647 w 467"/>
              <a:gd name="T67" fmla="*/ 2147483647 h 510"/>
              <a:gd name="T68" fmla="*/ 2147483647 w 467"/>
              <a:gd name="T69" fmla="*/ 2147483647 h 510"/>
              <a:gd name="T70" fmla="*/ 2147483647 w 467"/>
              <a:gd name="T71" fmla="*/ 2147483647 h 510"/>
              <a:gd name="T72" fmla="*/ 2147483647 w 467"/>
              <a:gd name="T73" fmla="*/ 2147483647 h 510"/>
              <a:gd name="T74" fmla="*/ 2147483647 w 467"/>
              <a:gd name="T75" fmla="*/ 2147483647 h 510"/>
              <a:gd name="T76" fmla="*/ 2147483647 w 467"/>
              <a:gd name="T77" fmla="*/ 2147483647 h 510"/>
              <a:gd name="T78" fmla="*/ 2147483647 w 467"/>
              <a:gd name="T79" fmla="*/ 2147483647 h 510"/>
              <a:gd name="T80" fmla="*/ 2147483647 w 467"/>
              <a:gd name="T81" fmla="*/ 2147483647 h 510"/>
              <a:gd name="T82" fmla="*/ 2147483647 w 467"/>
              <a:gd name="T83" fmla="*/ 2147483647 h 510"/>
              <a:gd name="T84" fmla="*/ 2147483647 w 467"/>
              <a:gd name="T85" fmla="*/ 2147483647 h 510"/>
              <a:gd name="T86" fmla="*/ 2147483647 w 467"/>
              <a:gd name="T87" fmla="*/ 2147483647 h 510"/>
              <a:gd name="T88" fmla="*/ 2147483647 w 467"/>
              <a:gd name="T89" fmla="*/ 2147483647 h 510"/>
              <a:gd name="T90" fmla="*/ 2147483647 w 467"/>
              <a:gd name="T91" fmla="*/ 2147483647 h 510"/>
              <a:gd name="T92" fmla="*/ 0 w 467"/>
              <a:gd name="T93" fmla="*/ 2147483647 h 510"/>
              <a:gd name="T94" fmla="*/ 0 w 467"/>
              <a:gd name="T95" fmla="*/ 2147483647 h 510"/>
              <a:gd name="T96" fmla="*/ 0 w 467"/>
              <a:gd name="T97" fmla="*/ 2147483647 h 510"/>
              <a:gd name="T98" fmla="*/ 0 w 467"/>
              <a:gd name="T99" fmla="*/ 2147483647 h 510"/>
              <a:gd name="T100" fmla="*/ 0 w 467"/>
              <a:gd name="T101" fmla="*/ 2147483647 h 510"/>
              <a:gd name="T102" fmla="*/ 0 w 467"/>
              <a:gd name="T103" fmla="*/ 2147483647 h 510"/>
              <a:gd name="T104" fmla="*/ 2147483647 w 467"/>
              <a:gd name="T105" fmla="*/ 2147483647 h 510"/>
              <a:gd name="T106" fmla="*/ 2147483647 w 467"/>
              <a:gd name="T107" fmla="*/ 2147483647 h 510"/>
              <a:gd name="T108" fmla="*/ 2147483647 w 467"/>
              <a:gd name="T109" fmla="*/ 2147483647 h 510"/>
              <a:gd name="T110" fmla="*/ 2147483647 w 467"/>
              <a:gd name="T111" fmla="*/ 2147483647 h 510"/>
              <a:gd name="T112" fmla="*/ 2147483647 w 467"/>
              <a:gd name="T113" fmla="*/ 2147483647 h 510"/>
              <a:gd name="T114" fmla="*/ 2147483647 w 467"/>
              <a:gd name="T115" fmla="*/ 2147483647 h 510"/>
              <a:gd name="T116" fmla="*/ 2147483647 w 467"/>
              <a:gd name="T117" fmla="*/ 2147483647 h 510"/>
              <a:gd name="T118" fmla="*/ 2147483647 w 467"/>
              <a:gd name="T119" fmla="*/ 2147483647 h 510"/>
              <a:gd name="T120" fmla="*/ 2147483647 w 467"/>
              <a:gd name="T121" fmla="*/ 2147483647 h 5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7"/>
              <a:gd name="T184" fmla="*/ 0 h 510"/>
              <a:gd name="T185" fmla="*/ 467 w 467"/>
              <a:gd name="T186" fmla="*/ 510 h 5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7" h="510">
                <a:moveTo>
                  <a:pt x="459" y="247"/>
                </a:moveTo>
                <a:lnTo>
                  <a:pt x="459" y="247"/>
                </a:lnTo>
                <a:cubicBezTo>
                  <a:pt x="233" y="28"/>
                  <a:pt x="233" y="28"/>
                  <a:pt x="233" y="28"/>
                </a:cubicBezTo>
                <a:cubicBezTo>
                  <a:pt x="63" y="28"/>
                  <a:pt x="63" y="28"/>
                  <a:pt x="63" y="28"/>
                </a:cubicBezTo>
                <a:cubicBezTo>
                  <a:pt x="28" y="28"/>
                  <a:pt x="28" y="28"/>
                  <a:pt x="28" y="28"/>
                </a:cubicBezTo>
                <a:cubicBezTo>
                  <a:pt x="28" y="14"/>
                  <a:pt x="35" y="0"/>
                  <a:pt x="56" y="0"/>
                </a:cubicBezTo>
                <a:cubicBezTo>
                  <a:pt x="233" y="0"/>
                  <a:pt x="233" y="0"/>
                  <a:pt x="233" y="0"/>
                </a:cubicBezTo>
                <a:cubicBezTo>
                  <a:pt x="240" y="0"/>
                  <a:pt x="247" y="7"/>
                  <a:pt x="254" y="14"/>
                </a:cubicBezTo>
                <a:cubicBezTo>
                  <a:pt x="410" y="163"/>
                  <a:pt x="410" y="163"/>
                  <a:pt x="410" y="163"/>
                </a:cubicBezTo>
                <a:cubicBezTo>
                  <a:pt x="459" y="205"/>
                  <a:pt x="459" y="205"/>
                  <a:pt x="459" y="205"/>
                </a:cubicBezTo>
                <a:cubicBezTo>
                  <a:pt x="466" y="212"/>
                  <a:pt x="466" y="219"/>
                  <a:pt x="466" y="226"/>
                </a:cubicBezTo>
                <a:cubicBezTo>
                  <a:pt x="466" y="233"/>
                  <a:pt x="466" y="240"/>
                  <a:pt x="459" y="247"/>
                </a:cubicBezTo>
                <a:close/>
                <a:moveTo>
                  <a:pt x="205" y="57"/>
                </a:moveTo>
                <a:lnTo>
                  <a:pt x="205" y="57"/>
                </a:lnTo>
                <a:cubicBezTo>
                  <a:pt x="212" y="57"/>
                  <a:pt x="219" y="64"/>
                  <a:pt x="226" y="71"/>
                </a:cubicBezTo>
                <a:cubicBezTo>
                  <a:pt x="438" y="276"/>
                  <a:pt x="438" y="276"/>
                  <a:pt x="438" y="276"/>
                </a:cubicBezTo>
                <a:cubicBezTo>
                  <a:pt x="445" y="276"/>
                  <a:pt x="445" y="283"/>
                  <a:pt x="452" y="290"/>
                </a:cubicBezTo>
                <a:cubicBezTo>
                  <a:pt x="452" y="290"/>
                  <a:pt x="452" y="290"/>
                  <a:pt x="452" y="297"/>
                </a:cubicBezTo>
                <a:cubicBezTo>
                  <a:pt x="452" y="304"/>
                  <a:pt x="445" y="311"/>
                  <a:pt x="445" y="311"/>
                </a:cubicBezTo>
                <a:cubicBezTo>
                  <a:pt x="283" y="502"/>
                  <a:pt x="283" y="502"/>
                  <a:pt x="283" y="502"/>
                </a:cubicBezTo>
                <a:cubicBezTo>
                  <a:pt x="275" y="509"/>
                  <a:pt x="268" y="509"/>
                  <a:pt x="261" y="509"/>
                </a:cubicBezTo>
                <a:lnTo>
                  <a:pt x="254" y="509"/>
                </a:lnTo>
                <a:cubicBezTo>
                  <a:pt x="254" y="509"/>
                  <a:pt x="247" y="509"/>
                  <a:pt x="240" y="502"/>
                </a:cubicBezTo>
                <a:cubicBezTo>
                  <a:pt x="7" y="290"/>
                  <a:pt x="7" y="290"/>
                  <a:pt x="7" y="290"/>
                </a:cubicBezTo>
                <a:cubicBezTo>
                  <a:pt x="0" y="283"/>
                  <a:pt x="0" y="276"/>
                  <a:pt x="0" y="269"/>
                </a:cubicBezTo>
                <a:cubicBezTo>
                  <a:pt x="0" y="113"/>
                  <a:pt x="0" y="113"/>
                  <a:pt x="0" y="113"/>
                </a:cubicBezTo>
                <a:cubicBezTo>
                  <a:pt x="0" y="85"/>
                  <a:pt x="0" y="85"/>
                  <a:pt x="0" y="85"/>
                </a:cubicBezTo>
                <a:cubicBezTo>
                  <a:pt x="0" y="71"/>
                  <a:pt x="7" y="57"/>
                  <a:pt x="28" y="57"/>
                </a:cubicBezTo>
                <a:lnTo>
                  <a:pt x="205" y="57"/>
                </a:lnTo>
                <a:close/>
                <a:moveTo>
                  <a:pt x="70" y="170"/>
                </a:moveTo>
                <a:lnTo>
                  <a:pt x="70" y="170"/>
                </a:lnTo>
                <a:cubicBezTo>
                  <a:pt x="92" y="170"/>
                  <a:pt x="113" y="156"/>
                  <a:pt x="113" y="134"/>
                </a:cubicBezTo>
                <a:cubicBezTo>
                  <a:pt x="113" y="113"/>
                  <a:pt x="92" y="99"/>
                  <a:pt x="70" y="99"/>
                </a:cubicBezTo>
                <a:cubicBezTo>
                  <a:pt x="49" y="99"/>
                  <a:pt x="35" y="113"/>
                  <a:pt x="35" y="134"/>
                </a:cubicBezTo>
                <a:cubicBezTo>
                  <a:pt x="35" y="156"/>
                  <a:pt x="49" y="170"/>
                  <a:pt x="70" y="170"/>
                </a:cubicBezTo>
                <a:close/>
              </a:path>
            </a:pathLst>
          </a:custGeom>
          <a:solidFill>
            <a:schemeClr val="bg1"/>
          </a:solidFill>
          <a:ln w="9525">
            <a:noFill/>
            <a:round/>
            <a:headEnd/>
            <a:tailEnd/>
          </a:ln>
        </p:spPr>
        <p:txBody>
          <a:bodyPr wrap="none" lIns="45720" tIns="22860" rIns="45720" bIns="22860" anchor="ctr"/>
          <a:lstStyle/>
          <a:p>
            <a:endParaRPr lang="en-US"/>
          </a:p>
        </p:txBody>
      </p:sp>
      <p:sp>
        <p:nvSpPr>
          <p:cNvPr id="67" name="Freeform 57"/>
          <p:cNvSpPr>
            <a:spLocks noChangeAspect="1" noChangeArrowheads="1"/>
          </p:cNvSpPr>
          <p:nvPr/>
        </p:nvSpPr>
        <p:spPr bwMode="auto">
          <a:xfrm>
            <a:off x="6203950" y="4524375"/>
            <a:ext cx="190500" cy="165100"/>
          </a:xfrm>
          <a:custGeom>
            <a:avLst/>
            <a:gdLst>
              <a:gd name="T0" fmla="*/ 2147483647 w 602"/>
              <a:gd name="T1" fmla="*/ 2147483647 h 531"/>
              <a:gd name="T2" fmla="*/ 2147483647 w 602"/>
              <a:gd name="T3" fmla="*/ 2147483647 h 531"/>
              <a:gd name="T4" fmla="*/ 2147483647 w 602"/>
              <a:gd name="T5" fmla="*/ 2147483647 h 531"/>
              <a:gd name="T6" fmla="*/ 2147483647 w 602"/>
              <a:gd name="T7" fmla="*/ 2147483647 h 531"/>
              <a:gd name="T8" fmla="*/ 2147483647 w 602"/>
              <a:gd name="T9" fmla="*/ 2147483647 h 531"/>
              <a:gd name="T10" fmla="*/ 2147483647 w 602"/>
              <a:gd name="T11" fmla="*/ 2147483647 h 531"/>
              <a:gd name="T12" fmla="*/ 2147483647 w 602"/>
              <a:gd name="T13" fmla="*/ 2147483647 h 531"/>
              <a:gd name="T14" fmla="*/ 2147483647 w 602"/>
              <a:gd name="T15" fmla="*/ 2147483647 h 531"/>
              <a:gd name="T16" fmla="*/ 2147483647 w 602"/>
              <a:gd name="T17" fmla="*/ 2147483647 h 531"/>
              <a:gd name="T18" fmla="*/ 2147483647 w 602"/>
              <a:gd name="T19" fmla="*/ 2147483647 h 531"/>
              <a:gd name="T20" fmla="*/ 2147483647 w 602"/>
              <a:gd name="T21" fmla="*/ 2147483647 h 531"/>
              <a:gd name="T22" fmla="*/ 2147483647 w 602"/>
              <a:gd name="T23" fmla="*/ 2147483647 h 531"/>
              <a:gd name="T24" fmla="*/ 2147483647 w 602"/>
              <a:gd name="T25" fmla="*/ 2147483647 h 531"/>
              <a:gd name="T26" fmla="*/ 2147483647 w 602"/>
              <a:gd name="T27" fmla="*/ 2147483647 h 531"/>
              <a:gd name="T28" fmla="*/ 2147483647 w 602"/>
              <a:gd name="T29" fmla="*/ 2147483647 h 531"/>
              <a:gd name="T30" fmla="*/ 2147483647 w 602"/>
              <a:gd name="T31" fmla="*/ 2147483647 h 531"/>
              <a:gd name="T32" fmla="*/ 2147483647 w 602"/>
              <a:gd name="T33" fmla="*/ 2147483647 h 531"/>
              <a:gd name="T34" fmla="*/ 2147483647 w 602"/>
              <a:gd name="T35" fmla="*/ 2147483647 h 531"/>
              <a:gd name="T36" fmla="*/ 2147483647 w 602"/>
              <a:gd name="T37" fmla="*/ 2147483647 h 531"/>
              <a:gd name="T38" fmla="*/ 2147483647 w 602"/>
              <a:gd name="T39" fmla="*/ 2147483647 h 531"/>
              <a:gd name="T40" fmla="*/ 2147483647 w 602"/>
              <a:gd name="T41" fmla="*/ 2147483647 h 531"/>
              <a:gd name="T42" fmla="*/ 2147483647 w 602"/>
              <a:gd name="T43" fmla="*/ 2147483647 h 531"/>
              <a:gd name="T44" fmla="*/ 2147483647 w 602"/>
              <a:gd name="T45" fmla="*/ 2147483647 h 531"/>
              <a:gd name="T46" fmla="*/ 2147483647 w 602"/>
              <a:gd name="T47" fmla="*/ 2147483647 h 531"/>
              <a:gd name="T48" fmla="*/ 2147483647 w 602"/>
              <a:gd name="T49" fmla="*/ 0 h 531"/>
              <a:gd name="T50" fmla="*/ 2147483647 w 602"/>
              <a:gd name="T51" fmla="*/ 2147483647 h 531"/>
              <a:gd name="T52" fmla="*/ 2147483647 w 602"/>
              <a:gd name="T53" fmla="*/ 2147483647 h 531"/>
              <a:gd name="T54" fmla="*/ 2147483647 w 602"/>
              <a:gd name="T55" fmla="*/ 2147483647 h 531"/>
              <a:gd name="T56" fmla="*/ 2147483647 w 602"/>
              <a:gd name="T57" fmla="*/ 2147483647 h 531"/>
              <a:gd name="T58" fmla="*/ 2147483647 w 602"/>
              <a:gd name="T59" fmla="*/ 2147483647 h 531"/>
              <a:gd name="T60" fmla="*/ 2147483647 w 602"/>
              <a:gd name="T61" fmla="*/ 2147483647 h 531"/>
              <a:gd name="T62" fmla="*/ 2147483647 w 602"/>
              <a:gd name="T63" fmla="*/ 2147483647 h 531"/>
              <a:gd name="T64" fmla="*/ 2147483647 w 602"/>
              <a:gd name="T65" fmla="*/ 2147483647 h 531"/>
              <a:gd name="T66" fmla="*/ 2147483647 w 602"/>
              <a:gd name="T67" fmla="*/ 2147483647 h 531"/>
              <a:gd name="T68" fmla="*/ 2147483647 w 602"/>
              <a:gd name="T69" fmla="*/ 2147483647 h 531"/>
              <a:gd name="T70" fmla="*/ 2147483647 w 602"/>
              <a:gd name="T71" fmla="*/ 2147483647 h 531"/>
              <a:gd name="T72" fmla="*/ 2147483647 w 602"/>
              <a:gd name="T73" fmla="*/ 2147483647 h 531"/>
              <a:gd name="T74" fmla="*/ 2147483647 w 602"/>
              <a:gd name="T75" fmla="*/ 2147483647 h 531"/>
              <a:gd name="T76" fmla="*/ 2147483647 w 602"/>
              <a:gd name="T77" fmla="*/ 2147483647 h 531"/>
              <a:gd name="T78" fmla="*/ 2147483647 w 602"/>
              <a:gd name="T79" fmla="*/ 2147483647 h 531"/>
              <a:gd name="T80" fmla="*/ 2147483647 w 602"/>
              <a:gd name="T81" fmla="*/ 2147483647 h 531"/>
              <a:gd name="T82" fmla="*/ 2147483647 w 602"/>
              <a:gd name="T83" fmla="*/ 2147483647 h 531"/>
              <a:gd name="T84" fmla="*/ 2147483647 w 602"/>
              <a:gd name="T85" fmla="*/ 2147483647 h 5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31"/>
              <a:gd name="T131" fmla="*/ 602 w 602"/>
              <a:gd name="T132" fmla="*/ 531 h 5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31">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chemeClr val="bg1"/>
          </a:solidFill>
          <a:ln w="9525">
            <a:noFill/>
            <a:round/>
            <a:headEnd/>
            <a:tailEnd/>
          </a:ln>
        </p:spPr>
        <p:txBody>
          <a:bodyPr wrap="none" lIns="45720" tIns="22860" rIns="45720" bIns="22860" anchor="ctr"/>
          <a:lstStyle/>
          <a:p>
            <a:endParaRPr lang="en-US"/>
          </a:p>
        </p:txBody>
      </p:sp>
      <p:sp>
        <p:nvSpPr>
          <p:cNvPr id="68" name="Oval 67"/>
          <p:cNvSpPr/>
          <p:nvPr/>
        </p:nvSpPr>
        <p:spPr>
          <a:xfrm>
            <a:off x="2447925" y="3835400"/>
            <a:ext cx="357188" cy="358775"/>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a:defRPr/>
            </a:pPr>
            <a:endParaRPr lang="en-US" sz="1400">
              <a:latin typeface="Roboto Regular"/>
              <a:cs typeface="Roboto Regular"/>
              <a:sym typeface="Gill Sans" charset="0"/>
            </a:endParaRPr>
          </a:p>
        </p:txBody>
      </p:sp>
      <p:sp>
        <p:nvSpPr>
          <p:cNvPr id="69" name="Oval 68"/>
          <p:cNvSpPr/>
          <p:nvPr/>
        </p:nvSpPr>
        <p:spPr>
          <a:xfrm>
            <a:off x="2749550" y="4495800"/>
            <a:ext cx="358775" cy="358775"/>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a:defRPr/>
            </a:pPr>
            <a:endParaRPr lang="en-US" sz="1400">
              <a:latin typeface="Roboto Regular"/>
              <a:cs typeface="Roboto Regular"/>
              <a:sym typeface="Gill Sans" charset="0"/>
            </a:endParaRPr>
          </a:p>
        </p:txBody>
      </p:sp>
      <p:sp>
        <p:nvSpPr>
          <p:cNvPr id="70" name="Oval 69"/>
          <p:cNvSpPr/>
          <p:nvPr/>
        </p:nvSpPr>
        <p:spPr>
          <a:xfrm>
            <a:off x="2741613" y="2387600"/>
            <a:ext cx="357187" cy="35877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a:defRPr/>
            </a:pPr>
            <a:endParaRPr lang="en-US" sz="1400">
              <a:latin typeface="Roboto Regular"/>
              <a:cs typeface="Roboto Regular"/>
              <a:sym typeface="Gill Sans" charset="0"/>
            </a:endParaRPr>
          </a:p>
        </p:txBody>
      </p:sp>
      <p:sp>
        <p:nvSpPr>
          <p:cNvPr id="71" name="Oval 70"/>
          <p:cNvSpPr/>
          <p:nvPr/>
        </p:nvSpPr>
        <p:spPr>
          <a:xfrm>
            <a:off x="2459038" y="3125788"/>
            <a:ext cx="358775" cy="358775"/>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a:defRPr/>
            </a:pPr>
            <a:endParaRPr lang="en-US" sz="1400">
              <a:latin typeface="Roboto Regular"/>
              <a:cs typeface="Roboto Regular"/>
              <a:sym typeface="Gill Sans" charset="0"/>
            </a:endParaRPr>
          </a:p>
        </p:txBody>
      </p:sp>
      <p:sp>
        <p:nvSpPr>
          <p:cNvPr id="72" name="Freeform 132"/>
          <p:cNvSpPr>
            <a:spLocks noChangeAspect="1" noChangeArrowheads="1"/>
          </p:cNvSpPr>
          <p:nvPr/>
        </p:nvSpPr>
        <p:spPr bwMode="auto">
          <a:xfrm>
            <a:off x="2824163" y="2489200"/>
            <a:ext cx="203200" cy="141288"/>
          </a:xfrm>
          <a:custGeom>
            <a:avLst/>
            <a:gdLst>
              <a:gd name="T0" fmla="*/ 2147483647 w 602"/>
              <a:gd name="T1" fmla="*/ 2147483647 h 418"/>
              <a:gd name="T2" fmla="*/ 2147483647 w 602"/>
              <a:gd name="T3" fmla="*/ 2147483647 h 418"/>
              <a:gd name="T4" fmla="*/ 2147483647 w 602"/>
              <a:gd name="T5" fmla="*/ 2147483647 h 418"/>
              <a:gd name="T6" fmla="*/ 0 w 602"/>
              <a:gd name="T7" fmla="*/ 2147483647 h 418"/>
              <a:gd name="T8" fmla="*/ 2147483647 w 602"/>
              <a:gd name="T9" fmla="*/ 2147483647 h 418"/>
              <a:gd name="T10" fmla="*/ 2147483647 w 602"/>
              <a:gd name="T11" fmla="*/ 0 h 418"/>
              <a:gd name="T12" fmla="*/ 2147483647 w 602"/>
              <a:gd name="T13" fmla="*/ 2147483647 h 418"/>
              <a:gd name="T14" fmla="*/ 2147483647 w 602"/>
              <a:gd name="T15" fmla="*/ 2147483647 h 418"/>
              <a:gd name="T16" fmla="*/ 2147483647 w 602"/>
              <a:gd name="T17" fmla="*/ 2147483647 h 418"/>
              <a:gd name="T18" fmla="*/ 2147483647 w 602"/>
              <a:gd name="T19" fmla="*/ 2147483647 h 418"/>
              <a:gd name="T20" fmla="*/ 2147483647 w 602"/>
              <a:gd name="T21" fmla="*/ 2147483647 h 418"/>
              <a:gd name="T22" fmla="*/ 2147483647 w 602"/>
              <a:gd name="T23" fmla="*/ 2147483647 h 418"/>
              <a:gd name="T24" fmla="*/ 2147483647 w 602"/>
              <a:gd name="T25" fmla="*/ 2147483647 h 418"/>
              <a:gd name="T26" fmla="*/ 2147483647 w 602"/>
              <a:gd name="T27" fmla="*/ 2147483647 h 418"/>
              <a:gd name="T28" fmla="*/ 2147483647 w 602"/>
              <a:gd name="T29" fmla="*/ 2147483647 h 418"/>
              <a:gd name="T30" fmla="*/ 2147483647 w 602"/>
              <a:gd name="T31" fmla="*/ 2147483647 h 418"/>
              <a:gd name="T32" fmla="*/ 2147483647 w 602"/>
              <a:gd name="T33" fmla="*/ 2147483647 h 418"/>
              <a:gd name="T34" fmla="*/ 2147483647 w 602"/>
              <a:gd name="T35" fmla="*/ 2147483647 h 418"/>
              <a:gd name="T36" fmla="*/ 2147483647 w 602"/>
              <a:gd name="T37" fmla="*/ 2147483647 h 418"/>
              <a:gd name="T38" fmla="*/ 2147483647 w 602"/>
              <a:gd name="T39" fmla="*/ 2147483647 h 418"/>
              <a:gd name="T40" fmla="*/ 2147483647 w 602"/>
              <a:gd name="T41" fmla="*/ 2147483647 h 418"/>
              <a:gd name="T42" fmla="*/ 2147483647 w 602"/>
              <a:gd name="T43" fmla="*/ 2147483647 h 418"/>
              <a:gd name="T44" fmla="*/ 2147483647 w 602"/>
              <a:gd name="T45" fmla="*/ 2147483647 h 418"/>
              <a:gd name="T46" fmla="*/ 2147483647 w 602"/>
              <a:gd name="T47" fmla="*/ 2147483647 h 418"/>
              <a:gd name="T48" fmla="*/ 2147483647 w 602"/>
              <a:gd name="T49" fmla="*/ 2147483647 h 418"/>
              <a:gd name="T50" fmla="*/ 2147483647 w 602"/>
              <a:gd name="T51" fmla="*/ 2147483647 h 418"/>
              <a:gd name="T52" fmla="*/ 2147483647 w 602"/>
              <a:gd name="T53" fmla="*/ 2147483647 h 418"/>
              <a:gd name="T54" fmla="*/ 2147483647 w 602"/>
              <a:gd name="T55" fmla="*/ 2147483647 h 418"/>
              <a:gd name="T56" fmla="*/ 2147483647 w 602"/>
              <a:gd name="T57" fmla="*/ 2147483647 h 418"/>
              <a:gd name="T58" fmla="*/ 2147483647 w 602"/>
              <a:gd name="T59" fmla="*/ 2147483647 h 418"/>
              <a:gd name="T60" fmla="*/ 2147483647 w 602"/>
              <a:gd name="T61" fmla="*/ 2147483647 h 418"/>
              <a:gd name="T62" fmla="*/ 2147483647 w 602"/>
              <a:gd name="T63" fmla="*/ 2147483647 h 418"/>
              <a:gd name="T64" fmla="*/ 2147483647 w 602"/>
              <a:gd name="T65" fmla="*/ 2147483647 h 418"/>
              <a:gd name="T66" fmla="*/ 2147483647 w 602"/>
              <a:gd name="T67" fmla="*/ 2147483647 h 418"/>
              <a:gd name="T68" fmla="*/ 2147483647 w 602"/>
              <a:gd name="T69" fmla="*/ 2147483647 h 418"/>
              <a:gd name="T70" fmla="*/ 2147483647 w 602"/>
              <a:gd name="T71" fmla="*/ 2147483647 h 418"/>
              <a:gd name="T72" fmla="*/ 2147483647 w 602"/>
              <a:gd name="T73" fmla="*/ 2147483647 h 418"/>
              <a:gd name="T74" fmla="*/ 2147483647 w 602"/>
              <a:gd name="T75" fmla="*/ 2147483647 h 418"/>
              <a:gd name="T76" fmla="*/ 2147483647 w 602"/>
              <a:gd name="T77" fmla="*/ 2147483647 h 418"/>
              <a:gd name="T78" fmla="*/ 2147483647 w 602"/>
              <a:gd name="T79" fmla="*/ 2147483647 h 418"/>
              <a:gd name="T80" fmla="*/ 2147483647 w 602"/>
              <a:gd name="T81" fmla="*/ 2147483647 h 418"/>
              <a:gd name="T82" fmla="*/ 2147483647 w 602"/>
              <a:gd name="T83" fmla="*/ 2147483647 h 418"/>
              <a:gd name="T84" fmla="*/ 2147483647 w 602"/>
              <a:gd name="T85" fmla="*/ 2147483647 h 418"/>
              <a:gd name="T86" fmla="*/ 2147483647 w 602"/>
              <a:gd name="T87" fmla="*/ 2147483647 h 418"/>
              <a:gd name="T88" fmla="*/ 2147483647 w 602"/>
              <a:gd name="T89" fmla="*/ 2147483647 h 418"/>
              <a:gd name="T90" fmla="*/ 2147483647 w 602"/>
              <a:gd name="T91" fmla="*/ 2147483647 h 418"/>
              <a:gd name="T92" fmla="*/ 2147483647 w 602"/>
              <a:gd name="T93" fmla="*/ 2147483647 h 418"/>
              <a:gd name="T94" fmla="*/ 2147483647 w 602"/>
              <a:gd name="T95" fmla="*/ 2147483647 h 418"/>
              <a:gd name="T96" fmla="*/ 2147483647 w 602"/>
              <a:gd name="T97" fmla="*/ 2147483647 h 418"/>
              <a:gd name="T98" fmla="*/ 2147483647 w 602"/>
              <a:gd name="T99" fmla="*/ 2147483647 h 418"/>
              <a:gd name="T100" fmla="*/ 2147483647 w 602"/>
              <a:gd name="T101" fmla="*/ 2147483647 h 418"/>
              <a:gd name="T102" fmla="*/ 2147483647 w 602"/>
              <a:gd name="T103" fmla="*/ 2147483647 h 418"/>
              <a:gd name="T104" fmla="*/ 2147483647 w 602"/>
              <a:gd name="T105" fmla="*/ 2147483647 h 418"/>
              <a:gd name="T106" fmla="*/ 2147483647 w 602"/>
              <a:gd name="T107" fmla="*/ 2147483647 h 418"/>
              <a:gd name="T108" fmla="*/ 2147483647 w 602"/>
              <a:gd name="T109" fmla="*/ 2147483647 h 418"/>
              <a:gd name="T110" fmla="*/ 2147483647 w 602"/>
              <a:gd name="T111" fmla="*/ 2147483647 h 418"/>
              <a:gd name="T112" fmla="*/ 2147483647 w 602"/>
              <a:gd name="T113" fmla="*/ 2147483647 h 418"/>
              <a:gd name="T114" fmla="*/ 2147483647 w 602"/>
              <a:gd name="T115" fmla="*/ 2147483647 h 418"/>
              <a:gd name="T116" fmla="*/ 2147483647 w 602"/>
              <a:gd name="T117" fmla="*/ 2147483647 h 418"/>
              <a:gd name="T118" fmla="*/ 2147483647 w 602"/>
              <a:gd name="T119" fmla="*/ 2147483647 h 418"/>
              <a:gd name="T120" fmla="*/ 2147483647 w 602"/>
              <a:gd name="T121" fmla="*/ 2147483647 h 418"/>
              <a:gd name="T122" fmla="*/ 2147483647 w 602"/>
              <a:gd name="T123" fmla="*/ 2147483647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2"/>
              <a:gd name="T187" fmla="*/ 0 h 418"/>
              <a:gd name="T188" fmla="*/ 602 w 602"/>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2" h="418">
                <a:moveTo>
                  <a:pt x="459" y="417"/>
                </a:moveTo>
                <a:lnTo>
                  <a:pt x="459" y="417"/>
                </a:lnTo>
                <a:cubicBezTo>
                  <a:pt x="141" y="417"/>
                  <a:pt x="141" y="417"/>
                  <a:pt x="141" y="417"/>
                </a:cubicBezTo>
                <a:cubicBezTo>
                  <a:pt x="64" y="417"/>
                  <a:pt x="0" y="353"/>
                  <a:pt x="0" y="276"/>
                </a:cubicBezTo>
                <a:cubicBezTo>
                  <a:pt x="0" y="212"/>
                  <a:pt x="42" y="155"/>
                  <a:pt x="99" y="141"/>
                </a:cubicBezTo>
                <a:cubicBezTo>
                  <a:pt x="134" y="56"/>
                  <a:pt x="212" y="0"/>
                  <a:pt x="304" y="0"/>
                </a:cubicBezTo>
                <a:cubicBezTo>
                  <a:pt x="396" y="0"/>
                  <a:pt x="474" y="56"/>
                  <a:pt x="502" y="141"/>
                </a:cubicBezTo>
                <a:cubicBezTo>
                  <a:pt x="558" y="155"/>
                  <a:pt x="601" y="212"/>
                  <a:pt x="601" y="276"/>
                </a:cubicBezTo>
                <a:cubicBezTo>
                  <a:pt x="601" y="353"/>
                  <a:pt x="537" y="417"/>
                  <a:pt x="459" y="417"/>
                </a:cubicBezTo>
                <a:close/>
                <a:moveTo>
                  <a:pt x="516" y="212"/>
                </a:moveTo>
                <a:lnTo>
                  <a:pt x="516" y="212"/>
                </a:ln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59" y="191"/>
                </a:cubicBezTo>
                <a:cubicBezTo>
                  <a:pt x="459" y="184"/>
                  <a:pt x="459" y="184"/>
                  <a:pt x="459" y="177"/>
                </a:cubicBezTo>
                <a:cubicBezTo>
                  <a:pt x="452" y="177"/>
                  <a:pt x="452" y="177"/>
                  <a:pt x="452" y="177"/>
                </a:cubicBezTo>
                <a:cubicBezTo>
                  <a:pt x="452" y="169"/>
                  <a:pt x="452" y="169"/>
                  <a:pt x="452" y="162"/>
                </a:cubicBezTo>
                <a:cubicBezTo>
                  <a:pt x="445" y="155"/>
                  <a:pt x="445" y="155"/>
                  <a:pt x="445" y="148"/>
                </a:cubicBezTo>
                <a:cubicBezTo>
                  <a:pt x="445" y="141"/>
                  <a:pt x="438" y="141"/>
                  <a:pt x="438" y="134"/>
                </a:cubicBezTo>
                <a:cubicBezTo>
                  <a:pt x="410" y="92"/>
                  <a:pt x="361" y="56"/>
                  <a:pt x="304" y="56"/>
                </a:cubicBezTo>
                <a:cubicBezTo>
                  <a:pt x="240" y="56"/>
                  <a:pt x="191" y="92"/>
                  <a:pt x="163" y="134"/>
                </a:cubicBezTo>
                <a:cubicBezTo>
                  <a:pt x="163" y="141"/>
                  <a:pt x="163" y="141"/>
                  <a:pt x="156" y="148"/>
                </a:cubicBezTo>
                <a:cubicBezTo>
                  <a:pt x="156" y="155"/>
                  <a:pt x="156" y="155"/>
                  <a:pt x="156" y="162"/>
                </a:cubicBezTo>
                <a:cubicBezTo>
                  <a:pt x="156" y="162"/>
                  <a:pt x="156" y="162"/>
                  <a:pt x="148" y="162"/>
                </a:cubicBezTo>
                <a:cubicBezTo>
                  <a:pt x="148" y="169"/>
                  <a:pt x="148" y="169"/>
                  <a:pt x="148" y="177"/>
                </a:cubicBezTo>
                <a:cubicBezTo>
                  <a:pt x="148" y="184"/>
                  <a:pt x="141" y="184"/>
                  <a:pt x="141" y="191"/>
                </a:cubicBezTo>
                <a:lnTo>
                  <a:pt x="134" y="191"/>
                </a:lnTo>
                <a:cubicBezTo>
                  <a:pt x="134" y="191"/>
                  <a:pt x="134" y="191"/>
                  <a:pt x="127"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1" y="360"/>
                </a:cubicBezTo>
                <a:cubicBezTo>
                  <a:pt x="459" y="360"/>
                  <a:pt x="459" y="360"/>
                  <a:pt x="459" y="360"/>
                </a:cubicBezTo>
                <a:cubicBezTo>
                  <a:pt x="509" y="360"/>
                  <a:pt x="544" y="325"/>
                  <a:pt x="544" y="276"/>
                </a:cubicBezTo>
                <a:cubicBezTo>
                  <a:pt x="544" y="247"/>
                  <a:pt x="537" y="226"/>
                  <a:pt x="516" y="212"/>
                </a:cubicBezTo>
                <a:close/>
              </a:path>
            </a:pathLst>
          </a:custGeom>
          <a:solidFill>
            <a:schemeClr val="bg1"/>
          </a:solidFill>
          <a:ln w="9525">
            <a:noFill/>
            <a:round/>
            <a:headEnd/>
            <a:tailEnd/>
          </a:ln>
        </p:spPr>
        <p:txBody>
          <a:bodyPr wrap="none" lIns="45720" tIns="22860" rIns="45720" bIns="22860" anchor="ctr"/>
          <a:lstStyle/>
          <a:p>
            <a:endParaRPr lang="en-US"/>
          </a:p>
        </p:txBody>
      </p:sp>
      <p:sp>
        <p:nvSpPr>
          <p:cNvPr id="73" name="Freeform 86"/>
          <p:cNvSpPr>
            <a:spLocks noChangeAspect="1" noChangeArrowheads="1"/>
          </p:cNvSpPr>
          <p:nvPr/>
        </p:nvSpPr>
        <p:spPr bwMode="auto">
          <a:xfrm>
            <a:off x="2544763" y="3216275"/>
            <a:ext cx="188912" cy="176213"/>
          </a:xfrm>
          <a:custGeom>
            <a:avLst/>
            <a:gdLst>
              <a:gd name="T0" fmla="*/ 2147483647 w 609"/>
              <a:gd name="T1" fmla="*/ 2147483647 h 573"/>
              <a:gd name="T2" fmla="*/ 2147483647 w 609"/>
              <a:gd name="T3" fmla="*/ 2147483647 h 573"/>
              <a:gd name="T4" fmla="*/ 2147483647 w 609"/>
              <a:gd name="T5" fmla="*/ 2147483647 h 573"/>
              <a:gd name="T6" fmla="*/ 2147483647 w 609"/>
              <a:gd name="T7" fmla="*/ 0 h 573"/>
              <a:gd name="T8" fmla="*/ 2147483647 w 609"/>
              <a:gd name="T9" fmla="*/ 2147483647 h 573"/>
              <a:gd name="T10" fmla="*/ 2147483647 w 609"/>
              <a:gd name="T11" fmla="*/ 2147483647 h 573"/>
              <a:gd name="T12" fmla="*/ 2147483647 w 609"/>
              <a:gd name="T13" fmla="*/ 2147483647 h 573"/>
              <a:gd name="T14" fmla="*/ 2147483647 w 609"/>
              <a:gd name="T15" fmla="*/ 2147483647 h 573"/>
              <a:gd name="T16" fmla="*/ 2147483647 w 609"/>
              <a:gd name="T17" fmla="*/ 2147483647 h 573"/>
              <a:gd name="T18" fmla="*/ 2147483647 w 609"/>
              <a:gd name="T19" fmla="*/ 2147483647 h 573"/>
              <a:gd name="T20" fmla="*/ 2147483647 w 609"/>
              <a:gd name="T21" fmla="*/ 2147483647 h 573"/>
              <a:gd name="T22" fmla="*/ 2147483647 w 609"/>
              <a:gd name="T23" fmla="*/ 2147483647 h 573"/>
              <a:gd name="T24" fmla="*/ 2147483647 w 609"/>
              <a:gd name="T25" fmla="*/ 2147483647 h 573"/>
              <a:gd name="T26" fmla="*/ 2147483647 w 609"/>
              <a:gd name="T27" fmla="*/ 2147483647 h 573"/>
              <a:gd name="T28" fmla="*/ 2147483647 w 609"/>
              <a:gd name="T29" fmla="*/ 2147483647 h 573"/>
              <a:gd name="T30" fmla="*/ 2147483647 w 609"/>
              <a:gd name="T31" fmla="*/ 2147483647 h 573"/>
              <a:gd name="T32" fmla="*/ 2147483647 w 609"/>
              <a:gd name="T33" fmla="*/ 2147483647 h 573"/>
              <a:gd name="T34" fmla="*/ 2147483647 w 609"/>
              <a:gd name="T35" fmla="*/ 2147483647 h 573"/>
              <a:gd name="T36" fmla="*/ 2147483647 w 609"/>
              <a:gd name="T37" fmla="*/ 2147483647 h 573"/>
              <a:gd name="T38" fmla="*/ 2147483647 w 609"/>
              <a:gd name="T39" fmla="*/ 2147483647 h 573"/>
              <a:gd name="T40" fmla="*/ 2147483647 w 609"/>
              <a:gd name="T41" fmla="*/ 2147483647 h 573"/>
              <a:gd name="T42" fmla="*/ 2147483647 w 609"/>
              <a:gd name="T43" fmla="*/ 2147483647 h 573"/>
              <a:gd name="T44" fmla="*/ 2147483647 w 609"/>
              <a:gd name="T45" fmla="*/ 2147483647 h 573"/>
              <a:gd name="T46" fmla="*/ 2147483647 w 609"/>
              <a:gd name="T47" fmla="*/ 2147483647 h 573"/>
              <a:gd name="T48" fmla="*/ 2147483647 w 609"/>
              <a:gd name="T49" fmla="*/ 2147483647 h 573"/>
              <a:gd name="T50" fmla="*/ 2147483647 w 609"/>
              <a:gd name="T51" fmla="*/ 2147483647 h 573"/>
              <a:gd name="T52" fmla="*/ 2147483647 w 609"/>
              <a:gd name="T53" fmla="*/ 2147483647 h 573"/>
              <a:gd name="T54" fmla="*/ 2147483647 w 609"/>
              <a:gd name="T55" fmla="*/ 2147483647 h 573"/>
              <a:gd name="T56" fmla="*/ 2147483647 w 609"/>
              <a:gd name="T57" fmla="*/ 2147483647 h 573"/>
              <a:gd name="T58" fmla="*/ 2147483647 w 609"/>
              <a:gd name="T59" fmla="*/ 2147483647 h 573"/>
              <a:gd name="T60" fmla="*/ 2147483647 w 609"/>
              <a:gd name="T61" fmla="*/ 2147483647 h 573"/>
              <a:gd name="T62" fmla="*/ 2147483647 w 609"/>
              <a:gd name="T63" fmla="*/ 2147483647 h 573"/>
              <a:gd name="T64" fmla="*/ 2147483647 w 609"/>
              <a:gd name="T65" fmla="*/ 2147483647 h 573"/>
              <a:gd name="T66" fmla="*/ 2147483647 w 609"/>
              <a:gd name="T67" fmla="*/ 2147483647 h 573"/>
              <a:gd name="T68" fmla="*/ 2147483647 w 609"/>
              <a:gd name="T69" fmla="*/ 2147483647 h 573"/>
              <a:gd name="T70" fmla="*/ 2147483647 w 609"/>
              <a:gd name="T71" fmla="*/ 2147483647 h 573"/>
              <a:gd name="T72" fmla="*/ 2147483647 w 609"/>
              <a:gd name="T73" fmla="*/ 2147483647 h 573"/>
              <a:gd name="T74" fmla="*/ 2147483647 w 609"/>
              <a:gd name="T75" fmla="*/ 2147483647 h 573"/>
              <a:gd name="T76" fmla="*/ 2147483647 w 609"/>
              <a:gd name="T77" fmla="*/ 2147483647 h 573"/>
              <a:gd name="T78" fmla="*/ 2147483647 w 609"/>
              <a:gd name="T79" fmla="*/ 2147483647 h 573"/>
              <a:gd name="T80" fmla="*/ 2147483647 w 609"/>
              <a:gd name="T81" fmla="*/ 2147483647 h 573"/>
              <a:gd name="T82" fmla="*/ 2147483647 w 609"/>
              <a:gd name="T83" fmla="*/ 2147483647 h 573"/>
              <a:gd name="T84" fmla="*/ 2147483647 w 609"/>
              <a:gd name="T85" fmla="*/ 2147483647 h 573"/>
              <a:gd name="T86" fmla="*/ 0 w 609"/>
              <a:gd name="T87" fmla="*/ 2147483647 h 573"/>
              <a:gd name="T88" fmla="*/ 2147483647 w 609"/>
              <a:gd name="T89" fmla="*/ 0 h 573"/>
              <a:gd name="T90" fmla="*/ 2147483647 w 609"/>
              <a:gd name="T91" fmla="*/ 2147483647 h 573"/>
              <a:gd name="T92" fmla="*/ 2147483647 w 609"/>
              <a:gd name="T93" fmla="*/ 2147483647 h 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9"/>
              <a:gd name="T142" fmla="*/ 0 h 573"/>
              <a:gd name="T143" fmla="*/ 609 w 609"/>
              <a:gd name="T144" fmla="*/ 573 h 5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9" h="573">
                <a:moveTo>
                  <a:pt x="579" y="176"/>
                </a:moveTo>
                <a:lnTo>
                  <a:pt x="579" y="176"/>
                </a:lnTo>
                <a:cubicBezTo>
                  <a:pt x="551" y="106"/>
                  <a:pt x="495" y="56"/>
                  <a:pt x="424" y="21"/>
                </a:cubicBezTo>
                <a:cubicBezTo>
                  <a:pt x="445" y="7"/>
                  <a:pt x="466" y="0"/>
                  <a:pt x="495" y="0"/>
                </a:cubicBezTo>
                <a:cubicBezTo>
                  <a:pt x="558" y="0"/>
                  <a:pt x="608" y="49"/>
                  <a:pt x="608" y="113"/>
                </a:cubicBezTo>
                <a:cubicBezTo>
                  <a:pt x="608" y="134"/>
                  <a:pt x="594" y="162"/>
                  <a:pt x="579" y="176"/>
                </a:cubicBezTo>
                <a:close/>
                <a:moveTo>
                  <a:pt x="579" y="304"/>
                </a:moveTo>
                <a:lnTo>
                  <a:pt x="579" y="304"/>
                </a:lnTo>
                <a:cubicBezTo>
                  <a:pt x="579" y="374"/>
                  <a:pt x="551" y="438"/>
                  <a:pt x="502" y="487"/>
                </a:cubicBezTo>
                <a:cubicBezTo>
                  <a:pt x="544" y="530"/>
                  <a:pt x="544" y="530"/>
                  <a:pt x="544" y="530"/>
                </a:cubicBezTo>
                <a:cubicBezTo>
                  <a:pt x="544" y="530"/>
                  <a:pt x="551" y="537"/>
                  <a:pt x="551" y="544"/>
                </a:cubicBezTo>
                <a:cubicBezTo>
                  <a:pt x="551" y="565"/>
                  <a:pt x="537" y="572"/>
                  <a:pt x="523" y="572"/>
                </a:cubicBezTo>
                <a:cubicBezTo>
                  <a:pt x="516" y="572"/>
                  <a:pt x="509" y="572"/>
                  <a:pt x="502" y="565"/>
                </a:cubicBezTo>
                <a:cubicBezTo>
                  <a:pt x="459" y="523"/>
                  <a:pt x="459" y="523"/>
                  <a:pt x="459" y="523"/>
                </a:cubicBezTo>
                <a:cubicBezTo>
                  <a:pt x="417" y="558"/>
                  <a:pt x="360" y="572"/>
                  <a:pt x="304" y="572"/>
                </a:cubicBezTo>
                <a:cubicBezTo>
                  <a:pt x="247" y="572"/>
                  <a:pt x="191" y="558"/>
                  <a:pt x="148" y="523"/>
                </a:cubicBezTo>
                <a:cubicBezTo>
                  <a:pt x="106" y="565"/>
                  <a:pt x="106" y="565"/>
                  <a:pt x="106" y="565"/>
                </a:cubicBezTo>
                <a:cubicBezTo>
                  <a:pt x="99" y="572"/>
                  <a:pt x="92" y="572"/>
                  <a:pt x="85" y="572"/>
                </a:cubicBezTo>
                <a:cubicBezTo>
                  <a:pt x="71" y="572"/>
                  <a:pt x="56" y="565"/>
                  <a:pt x="56" y="544"/>
                </a:cubicBezTo>
                <a:cubicBezTo>
                  <a:pt x="56" y="537"/>
                  <a:pt x="64" y="530"/>
                  <a:pt x="71" y="530"/>
                </a:cubicBezTo>
                <a:cubicBezTo>
                  <a:pt x="106" y="487"/>
                  <a:pt x="106" y="487"/>
                  <a:pt x="106" y="487"/>
                </a:cubicBezTo>
                <a:cubicBezTo>
                  <a:pt x="56" y="438"/>
                  <a:pt x="28" y="374"/>
                  <a:pt x="28" y="304"/>
                </a:cubicBezTo>
                <a:cubicBezTo>
                  <a:pt x="28" y="148"/>
                  <a:pt x="155" y="28"/>
                  <a:pt x="304" y="28"/>
                </a:cubicBezTo>
                <a:cubicBezTo>
                  <a:pt x="452" y="28"/>
                  <a:pt x="579" y="148"/>
                  <a:pt x="579" y="304"/>
                </a:cubicBezTo>
                <a:close/>
                <a:moveTo>
                  <a:pt x="304" y="85"/>
                </a:moveTo>
                <a:lnTo>
                  <a:pt x="304" y="85"/>
                </a:lnTo>
                <a:cubicBezTo>
                  <a:pt x="184" y="85"/>
                  <a:pt x="85" y="183"/>
                  <a:pt x="85" y="304"/>
                </a:cubicBezTo>
                <a:cubicBezTo>
                  <a:pt x="85" y="424"/>
                  <a:pt x="184" y="516"/>
                  <a:pt x="304" y="516"/>
                </a:cubicBezTo>
                <a:cubicBezTo>
                  <a:pt x="424" y="516"/>
                  <a:pt x="523" y="424"/>
                  <a:pt x="523" y="304"/>
                </a:cubicBezTo>
                <a:cubicBezTo>
                  <a:pt x="523" y="183"/>
                  <a:pt x="424" y="85"/>
                  <a:pt x="304" y="85"/>
                </a:cubicBezTo>
                <a:close/>
                <a:moveTo>
                  <a:pt x="417" y="332"/>
                </a:moveTo>
                <a:lnTo>
                  <a:pt x="417" y="332"/>
                </a:lnTo>
                <a:cubicBezTo>
                  <a:pt x="304" y="332"/>
                  <a:pt x="304" y="332"/>
                  <a:pt x="304" y="332"/>
                </a:cubicBezTo>
                <a:cubicBezTo>
                  <a:pt x="290" y="332"/>
                  <a:pt x="276" y="318"/>
                  <a:pt x="276" y="304"/>
                </a:cubicBezTo>
                <a:cubicBezTo>
                  <a:pt x="276" y="148"/>
                  <a:pt x="276" y="148"/>
                  <a:pt x="276" y="148"/>
                </a:cubicBezTo>
                <a:cubicBezTo>
                  <a:pt x="276" y="134"/>
                  <a:pt x="290" y="120"/>
                  <a:pt x="304" y="120"/>
                </a:cubicBezTo>
                <a:cubicBezTo>
                  <a:pt x="318" y="120"/>
                  <a:pt x="332" y="134"/>
                  <a:pt x="332" y="148"/>
                </a:cubicBezTo>
                <a:cubicBezTo>
                  <a:pt x="332" y="275"/>
                  <a:pt x="332" y="275"/>
                  <a:pt x="332" y="275"/>
                </a:cubicBezTo>
                <a:cubicBezTo>
                  <a:pt x="417" y="275"/>
                  <a:pt x="417" y="275"/>
                  <a:pt x="417" y="275"/>
                </a:cubicBezTo>
                <a:cubicBezTo>
                  <a:pt x="431" y="275"/>
                  <a:pt x="445" y="282"/>
                  <a:pt x="445" y="304"/>
                </a:cubicBezTo>
                <a:cubicBezTo>
                  <a:pt x="445" y="318"/>
                  <a:pt x="431" y="332"/>
                  <a:pt x="417" y="332"/>
                </a:cubicBezTo>
                <a:close/>
                <a:moveTo>
                  <a:pt x="28" y="183"/>
                </a:moveTo>
                <a:lnTo>
                  <a:pt x="28" y="183"/>
                </a:lnTo>
                <a:cubicBezTo>
                  <a:pt x="14" y="162"/>
                  <a:pt x="0" y="141"/>
                  <a:pt x="0" y="113"/>
                </a:cubicBezTo>
                <a:cubicBezTo>
                  <a:pt x="0" y="49"/>
                  <a:pt x="49" y="0"/>
                  <a:pt x="113" y="0"/>
                </a:cubicBezTo>
                <a:cubicBezTo>
                  <a:pt x="141" y="0"/>
                  <a:pt x="162" y="7"/>
                  <a:pt x="184" y="21"/>
                </a:cubicBezTo>
                <a:cubicBezTo>
                  <a:pt x="113" y="56"/>
                  <a:pt x="56" y="113"/>
                  <a:pt x="28" y="183"/>
                </a:cubicBezTo>
                <a:close/>
              </a:path>
            </a:pathLst>
          </a:custGeom>
          <a:solidFill>
            <a:schemeClr val="bg1"/>
          </a:solidFill>
          <a:ln w="9525">
            <a:noFill/>
            <a:round/>
            <a:headEnd/>
            <a:tailEnd/>
          </a:ln>
        </p:spPr>
        <p:txBody>
          <a:bodyPr wrap="none" lIns="45720" tIns="22860" rIns="45720" bIns="22860" anchor="ctr"/>
          <a:lstStyle/>
          <a:p>
            <a:endParaRPr lang="en-US"/>
          </a:p>
        </p:txBody>
      </p:sp>
      <p:sp>
        <p:nvSpPr>
          <p:cNvPr id="74" name="Freeform 107"/>
          <p:cNvSpPr>
            <a:spLocks noChangeArrowheads="1"/>
          </p:cNvSpPr>
          <p:nvPr/>
        </p:nvSpPr>
        <p:spPr bwMode="auto">
          <a:xfrm>
            <a:off x="2552700" y="3929063"/>
            <a:ext cx="168275" cy="184150"/>
          </a:xfrm>
          <a:custGeom>
            <a:avLst/>
            <a:gdLst>
              <a:gd name="T0" fmla="*/ 2147483647 w 467"/>
              <a:gd name="T1" fmla="*/ 2147483647 h 510"/>
              <a:gd name="T2" fmla="*/ 2147483647 w 467"/>
              <a:gd name="T3" fmla="*/ 2147483647 h 510"/>
              <a:gd name="T4" fmla="*/ 2147483647 w 467"/>
              <a:gd name="T5" fmla="*/ 2147483647 h 510"/>
              <a:gd name="T6" fmla="*/ 2147483647 w 467"/>
              <a:gd name="T7" fmla="*/ 2147483647 h 510"/>
              <a:gd name="T8" fmla="*/ 2147483647 w 467"/>
              <a:gd name="T9" fmla="*/ 2147483647 h 510"/>
              <a:gd name="T10" fmla="*/ 2147483647 w 467"/>
              <a:gd name="T11" fmla="*/ 2147483647 h 510"/>
              <a:gd name="T12" fmla="*/ 2147483647 w 467"/>
              <a:gd name="T13" fmla="*/ 2147483647 h 510"/>
              <a:gd name="T14" fmla="*/ 2147483647 w 467"/>
              <a:gd name="T15" fmla="*/ 0 h 510"/>
              <a:gd name="T16" fmla="*/ 2147483647 w 467"/>
              <a:gd name="T17" fmla="*/ 0 h 510"/>
              <a:gd name="T18" fmla="*/ 2147483647 w 467"/>
              <a:gd name="T19" fmla="*/ 0 h 510"/>
              <a:gd name="T20" fmla="*/ 2147483647 w 467"/>
              <a:gd name="T21" fmla="*/ 0 h 510"/>
              <a:gd name="T22" fmla="*/ 2147483647 w 467"/>
              <a:gd name="T23" fmla="*/ 0 h 510"/>
              <a:gd name="T24" fmla="*/ 2147483647 w 467"/>
              <a:gd name="T25" fmla="*/ 2147483647 h 510"/>
              <a:gd name="T26" fmla="*/ 2147483647 w 467"/>
              <a:gd name="T27" fmla="*/ 2147483647 h 510"/>
              <a:gd name="T28" fmla="*/ 2147483647 w 467"/>
              <a:gd name="T29" fmla="*/ 2147483647 h 510"/>
              <a:gd name="T30" fmla="*/ 2147483647 w 467"/>
              <a:gd name="T31" fmla="*/ 2147483647 h 510"/>
              <a:gd name="T32" fmla="*/ 2147483647 w 467"/>
              <a:gd name="T33" fmla="*/ 2147483647 h 510"/>
              <a:gd name="T34" fmla="*/ 2147483647 w 467"/>
              <a:gd name="T35" fmla="*/ 2147483647 h 510"/>
              <a:gd name="T36" fmla="*/ 2147483647 w 467"/>
              <a:gd name="T37" fmla="*/ 2147483647 h 510"/>
              <a:gd name="T38" fmla="*/ 2147483647 w 467"/>
              <a:gd name="T39" fmla="*/ 2147483647 h 510"/>
              <a:gd name="T40" fmla="*/ 2147483647 w 467"/>
              <a:gd name="T41" fmla="*/ 2147483647 h 510"/>
              <a:gd name="T42" fmla="*/ 2147483647 w 467"/>
              <a:gd name="T43" fmla="*/ 2147483647 h 510"/>
              <a:gd name="T44" fmla="*/ 2147483647 w 467"/>
              <a:gd name="T45" fmla="*/ 2147483647 h 510"/>
              <a:gd name="T46" fmla="*/ 2147483647 w 467"/>
              <a:gd name="T47" fmla="*/ 2147483647 h 510"/>
              <a:gd name="T48" fmla="*/ 2147483647 w 467"/>
              <a:gd name="T49" fmla="*/ 2147483647 h 510"/>
              <a:gd name="T50" fmla="*/ 2147483647 w 467"/>
              <a:gd name="T51" fmla="*/ 2147483647 h 510"/>
              <a:gd name="T52" fmla="*/ 2147483647 w 467"/>
              <a:gd name="T53" fmla="*/ 2147483647 h 510"/>
              <a:gd name="T54" fmla="*/ 2147483647 w 467"/>
              <a:gd name="T55" fmla="*/ 2147483647 h 510"/>
              <a:gd name="T56" fmla="*/ 2147483647 w 467"/>
              <a:gd name="T57" fmla="*/ 2147483647 h 510"/>
              <a:gd name="T58" fmla="*/ 2147483647 w 467"/>
              <a:gd name="T59" fmla="*/ 2147483647 h 510"/>
              <a:gd name="T60" fmla="*/ 2147483647 w 467"/>
              <a:gd name="T61" fmla="*/ 2147483647 h 510"/>
              <a:gd name="T62" fmla="*/ 2147483647 w 467"/>
              <a:gd name="T63" fmla="*/ 2147483647 h 510"/>
              <a:gd name="T64" fmla="*/ 2147483647 w 467"/>
              <a:gd name="T65" fmla="*/ 2147483647 h 510"/>
              <a:gd name="T66" fmla="*/ 2147483647 w 467"/>
              <a:gd name="T67" fmla="*/ 2147483647 h 510"/>
              <a:gd name="T68" fmla="*/ 2147483647 w 467"/>
              <a:gd name="T69" fmla="*/ 2147483647 h 510"/>
              <a:gd name="T70" fmla="*/ 2147483647 w 467"/>
              <a:gd name="T71" fmla="*/ 2147483647 h 510"/>
              <a:gd name="T72" fmla="*/ 2147483647 w 467"/>
              <a:gd name="T73" fmla="*/ 2147483647 h 510"/>
              <a:gd name="T74" fmla="*/ 2147483647 w 467"/>
              <a:gd name="T75" fmla="*/ 2147483647 h 510"/>
              <a:gd name="T76" fmla="*/ 2147483647 w 467"/>
              <a:gd name="T77" fmla="*/ 2147483647 h 510"/>
              <a:gd name="T78" fmla="*/ 2147483647 w 467"/>
              <a:gd name="T79" fmla="*/ 2147483647 h 510"/>
              <a:gd name="T80" fmla="*/ 2147483647 w 467"/>
              <a:gd name="T81" fmla="*/ 2147483647 h 510"/>
              <a:gd name="T82" fmla="*/ 2147483647 w 467"/>
              <a:gd name="T83" fmla="*/ 2147483647 h 510"/>
              <a:gd name="T84" fmla="*/ 2147483647 w 467"/>
              <a:gd name="T85" fmla="*/ 2147483647 h 510"/>
              <a:gd name="T86" fmla="*/ 2147483647 w 467"/>
              <a:gd name="T87" fmla="*/ 2147483647 h 510"/>
              <a:gd name="T88" fmla="*/ 2147483647 w 467"/>
              <a:gd name="T89" fmla="*/ 2147483647 h 510"/>
              <a:gd name="T90" fmla="*/ 2147483647 w 467"/>
              <a:gd name="T91" fmla="*/ 2147483647 h 510"/>
              <a:gd name="T92" fmla="*/ 0 w 467"/>
              <a:gd name="T93" fmla="*/ 2147483647 h 510"/>
              <a:gd name="T94" fmla="*/ 0 w 467"/>
              <a:gd name="T95" fmla="*/ 2147483647 h 510"/>
              <a:gd name="T96" fmla="*/ 0 w 467"/>
              <a:gd name="T97" fmla="*/ 2147483647 h 510"/>
              <a:gd name="T98" fmla="*/ 0 w 467"/>
              <a:gd name="T99" fmla="*/ 2147483647 h 510"/>
              <a:gd name="T100" fmla="*/ 0 w 467"/>
              <a:gd name="T101" fmla="*/ 2147483647 h 510"/>
              <a:gd name="T102" fmla="*/ 0 w 467"/>
              <a:gd name="T103" fmla="*/ 2147483647 h 510"/>
              <a:gd name="T104" fmla="*/ 2147483647 w 467"/>
              <a:gd name="T105" fmla="*/ 2147483647 h 510"/>
              <a:gd name="T106" fmla="*/ 2147483647 w 467"/>
              <a:gd name="T107" fmla="*/ 2147483647 h 510"/>
              <a:gd name="T108" fmla="*/ 2147483647 w 467"/>
              <a:gd name="T109" fmla="*/ 2147483647 h 510"/>
              <a:gd name="T110" fmla="*/ 2147483647 w 467"/>
              <a:gd name="T111" fmla="*/ 2147483647 h 510"/>
              <a:gd name="T112" fmla="*/ 2147483647 w 467"/>
              <a:gd name="T113" fmla="*/ 2147483647 h 510"/>
              <a:gd name="T114" fmla="*/ 2147483647 w 467"/>
              <a:gd name="T115" fmla="*/ 2147483647 h 510"/>
              <a:gd name="T116" fmla="*/ 2147483647 w 467"/>
              <a:gd name="T117" fmla="*/ 2147483647 h 510"/>
              <a:gd name="T118" fmla="*/ 2147483647 w 467"/>
              <a:gd name="T119" fmla="*/ 2147483647 h 510"/>
              <a:gd name="T120" fmla="*/ 2147483647 w 467"/>
              <a:gd name="T121" fmla="*/ 2147483647 h 5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7"/>
              <a:gd name="T184" fmla="*/ 0 h 510"/>
              <a:gd name="T185" fmla="*/ 467 w 467"/>
              <a:gd name="T186" fmla="*/ 510 h 5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7" h="510">
                <a:moveTo>
                  <a:pt x="459" y="247"/>
                </a:moveTo>
                <a:lnTo>
                  <a:pt x="459" y="247"/>
                </a:lnTo>
                <a:cubicBezTo>
                  <a:pt x="233" y="28"/>
                  <a:pt x="233" y="28"/>
                  <a:pt x="233" y="28"/>
                </a:cubicBezTo>
                <a:cubicBezTo>
                  <a:pt x="63" y="28"/>
                  <a:pt x="63" y="28"/>
                  <a:pt x="63" y="28"/>
                </a:cubicBezTo>
                <a:cubicBezTo>
                  <a:pt x="28" y="28"/>
                  <a:pt x="28" y="28"/>
                  <a:pt x="28" y="28"/>
                </a:cubicBezTo>
                <a:cubicBezTo>
                  <a:pt x="28" y="14"/>
                  <a:pt x="35" y="0"/>
                  <a:pt x="56" y="0"/>
                </a:cubicBezTo>
                <a:cubicBezTo>
                  <a:pt x="233" y="0"/>
                  <a:pt x="233" y="0"/>
                  <a:pt x="233" y="0"/>
                </a:cubicBezTo>
                <a:cubicBezTo>
                  <a:pt x="240" y="0"/>
                  <a:pt x="247" y="7"/>
                  <a:pt x="254" y="14"/>
                </a:cubicBezTo>
                <a:cubicBezTo>
                  <a:pt x="410" y="163"/>
                  <a:pt x="410" y="163"/>
                  <a:pt x="410" y="163"/>
                </a:cubicBezTo>
                <a:cubicBezTo>
                  <a:pt x="459" y="205"/>
                  <a:pt x="459" y="205"/>
                  <a:pt x="459" y="205"/>
                </a:cubicBezTo>
                <a:cubicBezTo>
                  <a:pt x="466" y="212"/>
                  <a:pt x="466" y="219"/>
                  <a:pt x="466" y="226"/>
                </a:cubicBezTo>
                <a:cubicBezTo>
                  <a:pt x="466" y="233"/>
                  <a:pt x="466" y="240"/>
                  <a:pt x="459" y="247"/>
                </a:cubicBezTo>
                <a:close/>
                <a:moveTo>
                  <a:pt x="205" y="57"/>
                </a:moveTo>
                <a:lnTo>
                  <a:pt x="205" y="57"/>
                </a:lnTo>
                <a:cubicBezTo>
                  <a:pt x="212" y="57"/>
                  <a:pt x="219" y="64"/>
                  <a:pt x="226" y="71"/>
                </a:cubicBezTo>
                <a:cubicBezTo>
                  <a:pt x="438" y="276"/>
                  <a:pt x="438" y="276"/>
                  <a:pt x="438" y="276"/>
                </a:cubicBezTo>
                <a:cubicBezTo>
                  <a:pt x="445" y="276"/>
                  <a:pt x="445" y="283"/>
                  <a:pt x="452" y="290"/>
                </a:cubicBezTo>
                <a:cubicBezTo>
                  <a:pt x="452" y="290"/>
                  <a:pt x="452" y="290"/>
                  <a:pt x="452" y="297"/>
                </a:cubicBezTo>
                <a:cubicBezTo>
                  <a:pt x="452" y="304"/>
                  <a:pt x="445" y="311"/>
                  <a:pt x="445" y="311"/>
                </a:cubicBezTo>
                <a:cubicBezTo>
                  <a:pt x="283" y="502"/>
                  <a:pt x="283" y="502"/>
                  <a:pt x="283" y="502"/>
                </a:cubicBezTo>
                <a:cubicBezTo>
                  <a:pt x="275" y="509"/>
                  <a:pt x="268" y="509"/>
                  <a:pt x="261" y="509"/>
                </a:cubicBezTo>
                <a:lnTo>
                  <a:pt x="254" y="509"/>
                </a:lnTo>
                <a:cubicBezTo>
                  <a:pt x="254" y="509"/>
                  <a:pt x="247" y="509"/>
                  <a:pt x="240" y="502"/>
                </a:cubicBezTo>
                <a:cubicBezTo>
                  <a:pt x="7" y="290"/>
                  <a:pt x="7" y="290"/>
                  <a:pt x="7" y="290"/>
                </a:cubicBezTo>
                <a:cubicBezTo>
                  <a:pt x="0" y="283"/>
                  <a:pt x="0" y="276"/>
                  <a:pt x="0" y="269"/>
                </a:cubicBezTo>
                <a:cubicBezTo>
                  <a:pt x="0" y="113"/>
                  <a:pt x="0" y="113"/>
                  <a:pt x="0" y="113"/>
                </a:cubicBezTo>
                <a:cubicBezTo>
                  <a:pt x="0" y="85"/>
                  <a:pt x="0" y="85"/>
                  <a:pt x="0" y="85"/>
                </a:cubicBezTo>
                <a:cubicBezTo>
                  <a:pt x="0" y="71"/>
                  <a:pt x="7" y="57"/>
                  <a:pt x="28" y="57"/>
                </a:cubicBezTo>
                <a:lnTo>
                  <a:pt x="205" y="57"/>
                </a:lnTo>
                <a:close/>
                <a:moveTo>
                  <a:pt x="70" y="170"/>
                </a:moveTo>
                <a:lnTo>
                  <a:pt x="70" y="170"/>
                </a:lnTo>
                <a:cubicBezTo>
                  <a:pt x="92" y="170"/>
                  <a:pt x="113" y="156"/>
                  <a:pt x="113" y="134"/>
                </a:cubicBezTo>
                <a:cubicBezTo>
                  <a:pt x="113" y="113"/>
                  <a:pt x="92" y="99"/>
                  <a:pt x="70" y="99"/>
                </a:cubicBezTo>
                <a:cubicBezTo>
                  <a:pt x="49" y="99"/>
                  <a:pt x="35" y="113"/>
                  <a:pt x="35" y="134"/>
                </a:cubicBezTo>
                <a:cubicBezTo>
                  <a:pt x="35" y="156"/>
                  <a:pt x="49" y="170"/>
                  <a:pt x="70" y="170"/>
                </a:cubicBezTo>
                <a:close/>
              </a:path>
            </a:pathLst>
          </a:custGeom>
          <a:solidFill>
            <a:schemeClr val="bg1"/>
          </a:solidFill>
          <a:ln w="9525">
            <a:noFill/>
            <a:round/>
            <a:headEnd/>
            <a:tailEnd/>
          </a:ln>
        </p:spPr>
        <p:txBody>
          <a:bodyPr wrap="none" lIns="45720" tIns="22860" rIns="45720" bIns="22860" anchor="ctr"/>
          <a:lstStyle/>
          <a:p>
            <a:endParaRPr lang="en-US"/>
          </a:p>
        </p:txBody>
      </p:sp>
      <p:sp>
        <p:nvSpPr>
          <p:cNvPr id="75" name="Freeform 57"/>
          <p:cNvSpPr>
            <a:spLocks noChangeAspect="1" noChangeArrowheads="1"/>
          </p:cNvSpPr>
          <p:nvPr/>
        </p:nvSpPr>
        <p:spPr bwMode="auto">
          <a:xfrm>
            <a:off x="2840038" y="4594225"/>
            <a:ext cx="190500" cy="165100"/>
          </a:xfrm>
          <a:custGeom>
            <a:avLst/>
            <a:gdLst>
              <a:gd name="T0" fmla="*/ 2147483647 w 602"/>
              <a:gd name="T1" fmla="*/ 2147483647 h 531"/>
              <a:gd name="T2" fmla="*/ 2147483647 w 602"/>
              <a:gd name="T3" fmla="*/ 2147483647 h 531"/>
              <a:gd name="T4" fmla="*/ 2147483647 w 602"/>
              <a:gd name="T5" fmla="*/ 2147483647 h 531"/>
              <a:gd name="T6" fmla="*/ 2147483647 w 602"/>
              <a:gd name="T7" fmla="*/ 2147483647 h 531"/>
              <a:gd name="T8" fmla="*/ 2147483647 w 602"/>
              <a:gd name="T9" fmla="*/ 2147483647 h 531"/>
              <a:gd name="T10" fmla="*/ 2147483647 w 602"/>
              <a:gd name="T11" fmla="*/ 2147483647 h 531"/>
              <a:gd name="T12" fmla="*/ 2147483647 w 602"/>
              <a:gd name="T13" fmla="*/ 2147483647 h 531"/>
              <a:gd name="T14" fmla="*/ 2147483647 w 602"/>
              <a:gd name="T15" fmla="*/ 2147483647 h 531"/>
              <a:gd name="T16" fmla="*/ 2147483647 w 602"/>
              <a:gd name="T17" fmla="*/ 2147483647 h 531"/>
              <a:gd name="T18" fmla="*/ 2147483647 w 602"/>
              <a:gd name="T19" fmla="*/ 2147483647 h 531"/>
              <a:gd name="T20" fmla="*/ 2147483647 w 602"/>
              <a:gd name="T21" fmla="*/ 2147483647 h 531"/>
              <a:gd name="T22" fmla="*/ 2147483647 w 602"/>
              <a:gd name="T23" fmla="*/ 2147483647 h 531"/>
              <a:gd name="T24" fmla="*/ 2147483647 w 602"/>
              <a:gd name="T25" fmla="*/ 2147483647 h 531"/>
              <a:gd name="T26" fmla="*/ 2147483647 w 602"/>
              <a:gd name="T27" fmla="*/ 2147483647 h 531"/>
              <a:gd name="T28" fmla="*/ 2147483647 w 602"/>
              <a:gd name="T29" fmla="*/ 2147483647 h 531"/>
              <a:gd name="T30" fmla="*/ 2147483647 w 602"/>
              <a:gd name="T31" fmla="*/ 2147483647 h 531"/>
              <a:gd name="T32" fmla="*/ 2147483647 w 602"/>
              <a:gd name="T33" fmla="*/ 2147483647 h 531"/>
              <a:gd name="T34" fmla="*/ 2147483647 w 602"/>
              <a:gd name="T35" fmla="*/ 2147483647 h 531"/>
              <a:gd name="T36" fmla="*/ 2147483647 w 602"/>
              <a:gd name="T37" fmla="*/ 2147483647 h 531"/>
              <a:gd name="T38" fmla="*/ 2147483647 w 602"/>
              <a:gd name="T39" fmla="*/ 2147483647 h 531"/>
              <a:gd name="T40" fmla="*/ 2147483647 w 602"/>
              <a:gd name="T41" fmla="*/ 2147483647 h 531"/>
              <a:gd name="T42" fmla="*/ 2147483647 w 602"/>
              <a:gd name="T43" fmla="*/ 2147483647 h 531"/>
              <a:gd name="T44" fmla="*/ 2147483647 w 602"/>
              <a:gd name="T45" fmla="*/ 2147483647 h 531"/>
              <a:gd name="T46" fmla="*/ 2147483647 w 602"/>
              <a:gd name="T47" fmla="*/ 2147483647 h 531"/>
              <a:gd name="T48" fmla="*/ 2147483647 w 602"/>
              <a:gd name="T49" fmla="*/ 0 h 531"/>
              <a:gd name="T50" fmla="*/ 2147483647 w 602"/>
              <a:gd name="T51" fmla="*/ 2147483647 h 531"/>
              <a:gd name="T52" fmla="*/ 2147483647 w 602"/>
              <a:gd name="T53" fmla="*/ 2147483647 h 531"/>
              <a:gd name="T54" fmla="*/ 2147483647 w 602"/>
              <a:gd name="T55" fmla="*/ 2147483647 h 531"/>
              <a:gd name="T56" fmla="*/ 2147483647 w 602"/>
              <a:gd name="T57" fmla="*/ 2147483647 h 531"/>
              <a:gd name="T58" fmla="*/ 2147483647 w 602"/>
              <a:gd name="T59" fmla="*/ 2147483647 h 531"/>
              <a:gd name="T60" fmla="*/ 2147483647 w 602"/>
              <a:gd name="T61" fmla="*/ 2147483647 h 531"/>
              <a:gd name="T62" fmla="*/ 2147483647 w 602"/>
              <a:gd name="T63" fmla="*/ 2147483647 h 531"/>
              <a:gd name="T64" fmla="*/ 2147483647 w 602"/>
              <a:gd name="T65" fmla="*/ 2147483647 h 531"/>
              <a:gd name="T66" fmla="*/ 2147483647 w 602"/>
              <a:gd name="T67" fmla="*/ 2147483647 h 531"/>
              <a:gd name="T68" fmla="*/ 2147483647 w 602"/>
              <a:gd name="T69" fmla="*/ 2147483647 h 531"/>
              <a:gd name="T70" fmla="*/ 2147483647 w 602"/>
              <a:gd name="T71" fmla="*/ 2147483647 h 531"/>
              <a:gd name="T72" fmla="*/ 2147483647 w 602"/>
              <a:gd name="T73" fmla="*/ 2147483647 h 531"/>
              <a:gd name="T74" fmla="*/ 2147483647 w 602"/>
              <a:gd name="T75" fmla="*/ 2147483647 h 531"/>
              <a:gd name="T76" fmla="*/ 2147483647 w 602"/>
              <a:gd name="T77" fmla="*/ 2147483647 h 531"/>
              <a:gd name="T78" fmla="*/ 2147483647 w 602"/>
              <a:gd name="T79" fmla="*/ 2147483647 h 531"/>
              <a:gd name="T80" fmla="*/ 2147483647 w 602"/>
              <a:gd name="T81" fmla="*/ 2147483647 h 531"/>
              <a:gd name="T82" fmla="*/ 2147483647 w 602"/>
              <a:gd name="T83" fmla="*/ 2147483647 h 531"/>
              <a:gd name="T84" fmla="*/ 2147483647 w 602"/>
              <a:gd name="T85" fmla="*/ 2147483647 h 5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31"/>
              <a:gd name="T131" fmla="*/ 602 w 602"/>
              <a:gd name="T132" fmla="*/ 531 h 5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31">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chemeClr val="bg1"/>
          </a:solidFill>
          <a:ln w="9525">
            <a:noFill/>
            <a:round/>
            <a:headEnd/>
            <a:tailEnd/>
          </a:ln>
        </p:spPr>
        <p:txBody>
          <a:bodyPr wrap="none" lIns="45720" tIns="22860" rIns="45720" bIns="22860" anchor="ctr"/>
          <a:lstStyle/>
          <a:p>
            <a:endParaRPr lang="en-US"/>
          </a:p>
        </p:txBody>
      </p:sp>
      <p:sp>
        <p:nvSpPr>
          <p:cNvPr id="77" name="Title 1"/>
          <p:cNvSpPr txBox="1">
            <a:spLocks/>
          </p:cNvSpPr>
          <p:nvPr/>
        </p:nvSpPr>
        <p:spPr>
          <a:xfrm>
            <a:off x="385763" y="152400"/>
            <a:ext cx="8345487" cy="788988"/>
          </a:xfrm>
          <a:prstGeom prst="rect">
            <a:avLst/>
          </a:prstGeom>
        </p:spPr>
        <p:txBody>
          <a:bodyPr/>
          <a:lstStyle>
            <a:lvl1pPr algn="l" rtl="0" fontAlgn="base">
              <a:spcBef>
                <a:spcPct val="0"/>
              </a:spcBef>
              <a:spcAft>
                <a:spcPct val="0"/>
              </a:spcAft>
              <a:defRPr sz="2400" b="1">
                <a:solidFill>
                  <a:schemeClr val="tx2"/>
                </a:solidFill>
                <a:latin typeface="Arial"/>
                <a:ea typeface="+mj-ea"/>
                <a:cs typeface="Arial"/>
                <a:sym typeface="Gill Sans" charset="0"/>
              </a:defRPr>
            </a:lvl1pPr>
            <a:lvl2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5pPr>
            <a:lvl6pPr marL="192024"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384048"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576072"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768096"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a:lstStyle>
          <a:p>
            <a:pPr>
              <a:defRPr/>
            </a:pPr>
            <a:endParaRPr lang="en-US" kern="0" dirty="0" smtClean="0"/>
          </a:p>
          <a:p>
            <a:pPr>
              <a:defRPr/>
            </a:pPr>
            <a:r>
              <a:rPr lang="hu-HU" dirty="0" smtClean="0"/>
              <a:t>Milyen kihívásokkal néz szembe</a:t>
            </a:r>
            <a:r>
              <a:rPr lang="en-US" dirty="0" smtClean="0"/>
              <a:t>?</a:t>
            </a:r>
            <a:endParaRPr lang="en-US" kern="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p:cTn id="52" dur="500" fill="hold"/>
                                        <p:tgtEl>
                                          <p:spTgt spid="51"/>
                                        </p:tgtEl>
                                        <p:attrNameLst>
                                          <p:attrName>ppt_w</p:attrName>
                                        </p:attrNameLst>
                                      </p:cBhvr>
                                      <p:tavLst>
                                        <p:tav tm="0">
                                          <p:val>
                                            <p:fltVal val="0"/>
                                          </p:val>
                                        </p:tav>
                                        <p:tav tm="100000">
                                          <p:val>
                                            <p:strVal val="#ppt_w"/>
                                          </p:val>
                                        </p:tav>
                                      </p:tavLst>
                                    </p:anim>
                                    <p:anim calcmode="lin" valueType="num">
                                      <p:cBhvr>
                                        <p:cTn id="53" dur="500" fill="hold"/>
                                        <p:tgtEl>
                                          <p:spTgt spid="51"/>
                                        </p:tgtEl>
                                        <p:attrNameLst>
                                          <p:attrName>ppt_h</p:attrName>
                                        </p:attrNameLst>
                                      </p:cBhvr>
                                      <p:tavLst>
                                        <p:tav tm="0">
                                          <p:val>
                                            <p:fltVal val="0"/>
                                          </p:val>
                                        </p:tav>
                                        <p:tav tm="100000">
                                          <p:val>
                                            <p:strVal val="#ppt_h"/>
                                          </p:val>
                                        </p:tav>
                                      </p:tavLst>
                                    </p:anim>
                                    <p:animEffect transition="in" filter="fade">
                                      <p:cBhvr>
                                        <p:cTn id="54" dur="500"/>
                                        <p:tgtEl>
                                          <p:spTgt spid="5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p:cTn id="57" dur="500" fill="hold"/>
                                        <p:tgtEl>
                                          <p:spTgt spid="52"/>
                                        </p:tgtEl>
                                        <p:attrNameLst>
                                          <p:attrName>ppt_w</p:attrName>
                                        </p:attrNameLst>
                                      </p:cBhvr>
                                      <p:tavLst>
                                        <p:tav tm="0">
                                          <p:val>
                                            <p:fltVal val="0"/>
                                          </p:val>
                                        </p:tav>
                                        <p:tav tm="100000">
                                          <p:val>
                                            <p:strVal val="#ppt_w"/>
                                          </p:val>
                                        </p:tav>
                                      </p:tavLst>
                                    </p:anim>
                                    <p:anim calcmode="lin" valueType="num">
                                      <p:cBhvr>
                                        <p:cTn id="58" dur="500" fill="hold"/>
                                        <p:tgtEl>
                                          <p:spTgt spid="52"/>
                                        </p:tgtEl>
                                        <p:attrNameLst>
                                          <p:attrName>ppt_h</p:attrName>
                                        </p:attrNameLst>
                                      </p:cBhvr>
                                      <p:tavLst>
                                        <p:tav tm="0">
                                          <p:val>
                                            <p:fltVal val="0"/>
                                          </p:val>
                                        </p:tav>
                                        <p:tav tm="100000">
                                          <p:val>
                                            <p:strVal val="#ppt_h"/>
                                          </p:val>
                                        </p:tav>
                                      </p:tavLst>
                                    </p:anim>
                                    <p:animEffect transition="in" filter="fade">
                                      <p:cBhvr>
                                        <p:cTn id="59" dur="500"/>
                                        <p:tgtEl>
                                          <p:spTgt spid="5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p:cTn id="62" dur="500" fill="hold"/>
                                        <p:tgtEl>
                                          <p:spTgt spid="53"/>
                                        </p:tgtEl>
                                        <p:attrNameLst>
                                          <p:attrName>ppt_w</p:attrName>
                                        </p:attrNameLst>
                                      </p:cBhvr>
                                      <p:tavLst>
                                        <p:tav tm="0">
                                          <p:val>
                                            <p:fltVal val="0"/>
                                          </p:val>
                                        </p:tav>
                                        <p:tav tm="100000">
                                          <p:val>
                                            <p:strVal val="#ppt_w"/>
                                          </p:val>
                                        </p:tav>
                                      </p:tavLst>
                                    </p:anim>
                                    <p:anim calcmode="lin" valueType="num">
                                      <p:cBhvr>
                                        <p:cTn id="63" dur="500" fill="hold"/>
                                        <p:tgtEl>
                                          <p:spTgt spid="53"/>
                                        </p:tgtEl>
                                        <p:attrNameLst>
                                          <p:attrName>ppt_h</p:attrName>
                                        </p:attrNameLst>
                                      </p:cBhvr>
                                      <p:tavLst>
                                        <p:tav tm="0">
                                          <p:val>
                                            <p:fltVal val="0"/>
                                          </p:val>
                                        </p:tav>
                                        <p:tav tm="100000">
                                          <p:val>
                                            <p:strVal val="#ppt_h"/>
                                          </p:val>
                                        </p:tav>
                                      </p:tavLst>
                                    </p:anim>
                                    <p:animEffect transition="in" filter="fade">
                                      <p:cBhvr>
                                        <p:cTn id="64" dur="500"/>
                                        <p:tgtEl>
                                          <p:spTgt spid="5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Effect transition="in" filter="fade">
                                      <p:cBhvr>
                                        <p:cTn id="69" dur="500"/>
                                        <p:tgtEl>
                                          <p:spTgt spid="5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fltVal val="0"/>
                                          </p:val>
                                        </p:tav>
                                        <p:tav tm="100000">
                                          <p:val>
                                            <p:strVal val="#ppt_h"/>
                                          </p:val>
                                        </p:tav>
                                      </p:tavLst>
                                    </p:anim>
                                    <p:animEffect transition="in" filter="fade">
                                      <p:cBhvr>
                                        <p:cTn id="74" dur="500"/>
                                        <p:tgtEl>
                                          <p:spTgt spid="5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 calcmode="lin" valueType="num">
                                      <p:cBhvr>
                                        <p:cTn id="77" dur="500" fill="hold"/>
                                        <p:tgtEl>
                                          <p:spTgt spid="56"/>
                                        </p:tgtEl>
                                        <p:attrNameLst>
                                          <p:attrName>ppt_w</p:attrName>
                                        </p:attrNameLst>
                                      </p:cBhvr>
                                      <p:tavLst>
                                        <p:tav tm="0">
                                          <p:val>
                                            <p:fltVal val="0"/>
                                          </p:val>
                                        </p:tav>
                                        <p:tav tm="100000">
                                          <p:val>
                                            <p:strVal val="#ppt_w"/>
                                          </p:val>
                                        </p:tav>
                                      </p:tavLst>
                                    </p:anim>
                                    <p:anim calcmode="lin" valueType="num">
                                      <p:cBhvr>
                                        <p:cTn id="78" dur="500" fill="hold"/>
                                        <p:tgtEl>
                                          <p:spTgt spid="56"/>
                                        </p:tgtEl>
                                        <p:attrNameLst>
                                          <p:attrName>ppt_h</p:attrName>
                                        </p:attrNameLst>
                                      </p:cBhvr>
                                      <p:tavLst>
                                        <p:tav tm="0">
                                          <p:val>
                                            <p:fltVal val="0"/>
                                          </p:val>
                                        </p:tav>
                                        <p:tav tm="100000">
                                          <p:val>
                                            <p:strVal val="#ppt_h"/>
                                          </p:val>
                                        </p:tav>
                                      </p:tavLst>
                                    </p:anim>
                                    <p:animEffect transition="in" filter="fade">
                                      <p:cBhvr>
                                        <p:cTn id="79" dur="500"/>
                                        <p:tgtEl>
                                          <p:spTgt spid="5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500" fill="hold"/>
                                        <p:tgtEl>
                                          <p:spTgt spid="57"/>
                                        </p:tgtEl>
                                        <p:attrNameLst>
                                          <p:attrName>ppt_w</p:attrName>
                                        </p:attrNameLst>
                                      </p:cBhvr>
                                      <p:tavLst>
                                        <p:tav tm="0">
                                          <p:val>
                                            <p:fltVal val="0"/>
                                          </p:val>
                                        </p:tav>
                                        <p:tav tm="100000">
                                          <p:val>
                                            <p:strVal val="#ppt_w"/>
                                          </p:val>
                                        </p:tav>
                                      </p:tavLst>
                                    </p:anim>
                                    <p:anim calcmode="lin" valueType="num">
                                      <p:cBhvr>
                                        <p:cTn id="83" dur="500" fill="hold"/>
                                        <p:tgtEl>
                                          <p:spTgt spid="57"/>
                                        </p:tgtEl>
                                        <p:attrNameLst>
                                          <p:attrName>ppt_h</p:attrName>
                                        </p:attrNameLst>
                                      </p:cBhvr>
                                      <p:tavLst>
                                        <p:tav tm="0">
                                          <p:val>
                                            <p:fltVal val="0"/>
                                          </p:val>
                                        </p:tav>
                                        <p:tav tm="100000">
                                          <p:val>
                                            <p:strVal val="#ppt_h"/>
                                          </p:val>
                                        </p:tav>
                                      </p:tavLst>
                                    </p:anim>
                                    <p:animEffect transition="in" filter="fade">
                                      <p:cBhvr>
                                        <p:cTn id="84" dur="500"/>
                                        <p:tgtEl>
                                          <p:spTgt spid="5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 calcmode="lin" valueType="num">
                                      <p:cBhvr>
                                        <p:cTn id="87" dur="500" fill="hold"/>
                                        <p:tgtEl>
                                          <p:spTgt spid="58"/>
                                        </p:tgtEl>
                                        <p:attrNameLst>
                                          <p:attrName>ppt_w</p:attrName>
                                        </p:attrNameLst>
                                      </p:cBhvr>
                                      <p:tavLst>
                                        <p:tav tm="0">
                                          <p:val>
                                            <p:fltVal val="0"/>
                                          </p:val>
                                        </p:tav>
                                        <p:tav tm="100000">
                                          <p:val>
                                            <p:strVal val="#ppt_w"/>
                                          </p:val>
                                        </p:tav>
                                      </p:tavLst>
                                    </p:anim>
                                    <p:anim calcmode="lin" valueType="num">
                                      <p:cBhvr>
                                        <p:cTn id="88" dur="500" fill="hold"/>
                                        <p:tgtEl>
                                          <p:spTgt spid="58"/>
                                        </p:tgtEl>
                                        <p:attrNameLst>
                                          <p:attrName>ppt_h</p:attrName>
                                        </p:attrNameLst>
                                      </p:cBhvr>
                                      <p:tavLst>
                                        <p:tav tm="0">
                                          <p:val>
                                            <p:fltVal val="0"/>
                                          </p:val>
                                        </p:tav>
                                        <p:tav tm="100000">
                                          <p:val>
                                            <p:strVal val="#ppt_h"/>
                                          </p:val>
                                        </p:tav>
                                      </p:tavLst>
                                    </p:anim>
                                    <p:animEffect transition="in" filter="fade">
                                      <p:cBhvr>
                                        <p:cTn id="89" dur="500"/>
                                        <p:tgtEl>
                                          <p:spTgt spid="5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 calcmode="lin" valueType="num">
                                      <p:cBhvr>
                                        <p:cTn id="92" dur="500" fill="hold"/>
                                        <p:tgtEl>
                                          <p:spTgt spid="59"/>
                                        </p:tgtEl>
                                        <p:attrNameLst>
                                          <p:attrName>ppt_w</p:attrName>
                                        </p:attrNameLst>
                                      </p:cBhvr>
                                      <p:tavLst>
                                        <p:tav tm="0">
                                          <p:val>
                                            <p:fltVal val="0"/>
                                          </p:val>
                                        </p:tav>
                                        <p:tav tm="100000">
                                          <p:val>
                                            <p:strVal val="#ppt_w"/>
                                          </p:val>
                                        </p:tav>
                                      </p:tavLst>
                                    </p:anim>
                                    <p:anim calcmode="lin" valueType="num">
                                      <p:cBhvr>
                                        <p:cTn id="93" dur="500" fill="hold"/>
                                        <p:tgtEl>
                                          <p:spTgt spid="59"/>
                                        </p:tgtEl>
                                        <p:attrNameLst>
                                          <p:attrName>ppt_h</p:attrName>
                                        </p:attrNameLst>
                                      </p:cBhvr>
                                      <p:tavLst>
                                        <p:tav tm="0">
                                          <p:val>
                                            <p:fltVal val="0"/>
                                          </p:val>
                                        </p:tav>
                                        <p:tav tm="100000">
                                          <p:val>
                                            <p:strVal val="#ppt_h"/>
                                          </p:val>
                                        </p:tav>
                                      </p:tavLst>
                                    </p:anim>
                                    <p:animEffect transition="in" filter="fade">
                                      <p:cBhvr>
                                        <p:cTn id="94" dur="500"/>
                                        <p:tgtEl>
                                          <p:spTgt spid="59"/>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62"/>
                                        </p:tgtEl>
                                        <p:attrNameLst>
                                          <p:attrName>style.visibility</p:attrName>
                                        </p:attrNameLst>
                                      </p:cBhvr>
                                      <p:to>
                                        <p:strVal val="visible"/>
                                      </p:to>
                                    </p:set>
                                    <p:anim calcmode="lin" valueType="num">
                                      <p:cBhvr>
                                        <p:cTn id="107" dur="500" fill="hold"/>
                                        <p:tgtEl>
                                          <p:spTgt spid="62"/>
                                        </p:tgtEl>
                                        <p:attrNameLst>
                                          <p:attrName>ppt_w</p:attrName>
                                        </p:attrNameLst>
                                      </p:cBhvr>
                                      <p:tavLst>
                                        <p:tav tm="0">
                                          <p:val>
                                            <p:fltVal val="0"/>
                                          </p:val>
                                        </p:tav>
                                        <p:tav tm="100000">
                                          <p:val>
                                            <p:strVal val="#ppt_w"/>
                                          </p:val>
                                        </p:tav>
                                      </p:tavLst>
                                    </p:anim>
                                    <p:anim calcmode="lin" valueType="num">
                                      <p:cBhvr>
                                        <p:cTn id="108" dur="500" fill="hold"/>
                                        <p:tgtEl>
                                          <p:spTgt spid="62"/>
                                        </p:tgtEl>
                                        <p:attrNameLst>
                                          <p:attrName>ppt_h</p:attrName>
                                        </p:attrNameLst>
                                      </p:cBhvr>
                                      <p:tavLst>
                                        <p:tav tm="0">
                                          <p:val>
                                            <p:fltVal val="0"/>
                                          </p:val>
                                        </p:tav>
                                        <p:tav tm="100000">
                                          <p:val>
                                            <p:strVal val="#ppt_h"/>
                                          </p:val>
                                        </p:tav>
                                      </p:tavLst>
                                    </p:anim>
                                    <p:animEffect transition="in" filter="fade">
                                      <p:cBhvr>
                                        <p:cTn id="109" dur="500"/>
                                        <p:tgtEl>
                                          <p:spTgt spid="62"/>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63"/>
                                        </p:tgtEl>
                                        <p:attrNameLst>
                                          <p:attrName>style.visibility</p:attrName>
                                        </p:attrNameLst>
                                      </p:cBhvr>
                                      <p:to>
                                        <p:strVal val="visible"/>
                                      </p:to>
                                    </p:set>
                                    <p:anim calcmode="lin" valueType="num">
                                      <p:cBhvr>
                                        <p:cTn id="112" dur="500" fill="hold"/>
                                        <p:tgtEl>
                                          <p:spTgt spid="63"/>
                                        </p:tgtEl>
                                        <p:attrNameLst>
                                          <p:attrName>ppt_w</p:attrName>
                                        </p:attrNameLst>
                                      </p:cBhvr>
                                      <p:tavLst>
                                        <p:tav tm="0">
                                          <p:val>
                                            <p:fltVal val="0"/>
                                          </p:val>
                                        </p:tav>
                                        <p:tav tm="100000">
                                          <p:val>
                                            <p:strVal val="#ppt_w"/>
                                          </p:val>
                                        </p:tav>
                                      </p:tavLst>
                                    </p:anim>
                                    <p:anim calcmode="lin" valueType="num">
                                      <p:cBhvr>
                                        <p:cTn id="113" dur="500" fill="hold"/>
                                        <p:tgtEl>
                                          <p:spTgt spid="63"/>
                                        </p:tgtEl>
                                        <p:attrNameLst>
                                          <p:attrName>ppt_h</p:attrName>
                                        </p:attrNameLst>
                                      </p:cBhvr>
                                      <p:tavLst>
                                        <p:tav tm="0">
                                          <p:val>
                                            <p:fltVal val="0"/>
                                          </p:val>
                                        </p:tav>
                                        <p:tav tm="100000">
                                          <p:val>
                                            <p:strVal val="#ppt_h"/>
                                          </p:val>
                                        </p:tav>
                                      </p:tavLst>
                                    </p:anim>
                                    <p:animEffect transition="in" filter="fade">
                                      <p:cBhvr>
                                        <p:cTn id="114" dur="500"/>
                                        <p:tgtEl>
                                          <p:spTgt spid="6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4"/>
                                        </p:tgtEl>
                                        <p:attrNameLst>
                                          <p:attrName>style.visibility</p:attrName>
                                        </p:attrNameLst>
                                      </p:cBhvr>
                                      <p:to>
                                        <p:strVal val="visible"/>
                                      </p:to>
                                    </p:set>
                                    <p:anim calcmode="lin" valueType="num">
                                      <p:cBhvr>
                                        <p:cTn id="117" dur="500" fill="hold"/>
                                        <p:tgtEl>
                                          <p:spTgt spid="64"/>
                                        </p:tgtEl>
                                        <p:attrNameLst>
                                          <p:attrName>ppt_w</p:attrName>
                                        </p:attrNameLst>
                                      </p:cBhvr>
                                      <p:tavLst>
                                        <p:tav tm="0">
                                          <p:val>
                                            <p:fltVal val="0"/>
                                          </p:val>
                                        </p:tav>
                                        <p:tav tm="100000">
                                          <p:val>
                                            <p:strVal val="#ppt_w"/>
                                          </p:val>
                                        </p:tav>
                                      </p:tavLst>
                                    </p:anim>
                                    <p:anim calcmode="lin" valueType="num">
                                      <p:cBhvr>
                                        <p:cTn id="118" dur="500" fill="hold"/>
                                        <p:tgtEl>
                                          <p:spTgt spid="64"/>
                                        </p:tgtEl>
                                        <p:attrNameLst>
                                          <p:attrName>ppt_h</p:attrName>
                                        </p:attrNameLst>
                                      </p:cBhvr>
                                      <p:tavLst>
                                        <p:tav tm="0">
                                          <p:val>
                                            <p:fltVal val="0"/>
                                          </p:val>
                                        </p:tav>
                                        <p:tav tm="100000">
                                          <p:val>
                                            <p:strVal val="#ppt_h"/>
                                          </p:val>
                                        </p:tav>
                                      </p:tavLst>
                                    </p:anim>
                                    <p:animEffect transition="in" filter="fade">
                                      <p:cBhvr>
                                        <p:cTn id="119" dur="500"/>
                                        <p:tgtEl>
                                          <p:spTgt spid="6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65"/>
                                        </p:tgtEl>
                                        <p:attrNameLst>
                                          <p:attrName>style.visibility</p:attrName>
                                        </p:attrNameLst>
                                      </p:cBhvr>
                                      <p:to>
                                        <p:strVal val="visible"/>
                                      </p:to>
                                    </p:set>
                                    <p:anim calcmode="lin" valueType="num">
                                      <p:cBhvr>
                                        <p:cTn id="122" dur="500" fill="hold"/>
                                        <p:tgtEl>
                                          <p:spTgt spid="65"/>
                                        </p:tgtEl>
                                        <p:attrNameLst>
                                          <p:attrName>ppt_w</p:attrName>
                                        </p:attrNameLst>
                                      </p:cBhvr>
                                      <p:tavLst>
                                        <p:tav tm="0">
                                          <p:val>
                                            <p:fltVal val="0"/>
                                          </p:val>
                                        </p:tav>
                                        <p:tav tm="100000">
                                          <p:val>
                                            <p:strVal val="#ppt_w"/>
                                          </p:val>
                                        </p:tav>
                                      </p:tavLst>
                                    </p:anim>
                                    <p:anim calcmode="lin" valueType="num">
                                      <p:cBhvr>
                                        <p:cTn id="123" dur="500" fill="hold"/>
                                        <p:tgtEl>
                                          <p:spTgt spid="65"/>
                                        </p:tgtEl>
                                        <p:attrNameLst>
                                          <p:attrName>ppt_h</p:attrName>
                                        </p:attrNameLst>
                                      </p:cBhvr>
                                      <p:tavLst>
                                        <p:tav tm="0">
                                          <p:val>
                                            <p:fltVal val="0"/>
                                          </p:val>
                                        </p:tav>
                                        <p:tav tm="100000">
                                          <p:val>
                                            <p:strVal val="#ppt_h"/>
                                          </p:val>
                                        </p:tav>
                                      </p:tavLst>
                                    </p:anim>
                                    <p:animEffect transition="in" filter="fade">
                                      <p:cBhvr>
                                        <p:cTn id="124" dur="500"/>
                                        <p:tgtEl>
                                          <p:spTgt spid="65"/>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6"/>
                                        </p:tgtEl>
                                        <p:attrNameLst>
                                          <p:attrName>style.visibility</p:attrName>
                                        </p:attrNameLst>
                                      </p:cBhvr>
                                      <p:to>
                                        <p:strVal val="visible"/>
                                      </p:to>
                                    </p:set>
                                    <p:anim calcmode="lin" valueType="num">
                                      <p:cBhvr>
                                        <p:cTn id="127" dur="500" fill="hold"/>
                                        <p:tgtEl>
                                          <p:spTgt spid="66"/>
                                        </p:tgtEl>
                                        <p:attrNameLst>
                                          <p:attrName>ppt_w</p:attrName>
                                        </p:attrNameLst>
                                      </p:cBhvr>
                                      <p:tavLst>
                                        <p:tav tm="0">
                                          <p:val>
                                            <p:fltVal val="0"/>
                                          </p:val>
                                        </p:tav>
                                        <p:tav tm="100000">
                                          <p:val>
                                            <p:strVal val="#ppt_w"/>
                                          </p:val>
                                        </p:tav>
                                      </p:tavLst>
                                    </p:anim>
                                    <p:anim calcmode="lin" valueType="num">
                                      <p:cBhvr>
                                        <p:cTn id="128" dur="500" fill="hold"/>
                                        <p:tgtEl>
                                          <p:spTgt spid="66"/>
                                        </p:tgtEl>
                                        <p:attrNameLst>
                                          <p:attrName>ppt_h</p:attrName>
                                        </p:attrNameLst>
                                      </p:cBhvr>
                                      <p:tavLst>
                                        <p:tav tm="0">
                                          <p:val>
                                            <p:fltVal val="0"/>
                                          </p:val>
                                        </p:tav>
                                        <p:tav tm="100000">
                                          <p:val>
                                            <p:strVal val="#ppt_h"/>
                                          </p:val>
                                        </p:tav>
                                      </p:tavLst>
                                    </p:anim>
                                    <p:animEffect transition="in" filter="fade">
                                      <p:cBhvr>
                                        <p:cTn id="129" dur="500"/>
                                        <p:tgtEl>
                                          <p:spTgt spid="66"/>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67"/>
                                        </p:tgtEl>
                                        <p:attrNameLst>
                                          <p:attrName>style.visibility</p:attrName>
                                        </p:attrNameLst>
                                      </p:cBhvr>
                                      <p:to>
                                        <p:strVal val="visible"/>
                                      </p:to>
                                    </p:set>
                                    <p:anim calcmode="lin" valueType="num">
                                      <p:cBhvr>
                                        <p:cTn id="132" dur="500" fill="hold"/>
                                        <p:tgtEl>
                                          <p:spTgt spid="67"/>
                                        </p:tgtEl>
                                        <p:attrNameLst>
                                          <p:attrName>ppt_w</p:attrName>
                                        </p:attrNameLst>
                                      </p:cBhvr>
                                      <p:tavLst>
                                        <p:tav tm="0">
                                          <p:val>
                                            <p:fltVal val="0"/>
                                          </p:val>
                                        </p:tav>
                                        <p:tav tm="100000">
                                          <p:val>
                                            <p:strVal val="#ppt_w"/>
                                          </p:val>
                                        </p:tav>
                                      </p:tavLst>
                                    </p:anim>
                                    <p:anim calcmode="lin" valueType="num">
                                      <p:cBhvr>
                                        <p:cTn id="133" dur="500" fill="hold"/>
                                        <p:tgtEl>
                                          <p:spTgt spid="67"/>
                                        </p:tgtEl>
                                        <p:attrNameLst>
                                          <p:attrName>ppt_h</p:attrName>
                                        </p:attrNameLst>
                                      </p:cBhvr>
                                      <p:tavLst>
                                        <p:tav tm="0">
                                          <p:val>
                                            <p:fltVal val="0"/>
                                          </p:val>
                                        </p:tav>
                                        <p:tav tm="100000">
                                          <p:val>
                                            <p:strVal val="#ppt_h"/>
                                          </p:val>
                                        </p:tav>
                                      </p:tavLst>
                                    </p:anim>
                                    <p:animEffect transition="in" filter="fade">
                                      <p:cBhvr>
                                        <p:cTn id="134" dur="500"/>
                                        <p:tgtEl>
                                          <p:spTgt spid="67"/>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68"/>
                                        </p:tgtEl>
                                        <p:attrNameLst>
                                          <p:attrName>style.visibility</p:attrName>
                                        </p:attrNameLst>
                                      </p:cBhvr>
                                      <p:to>
                                        <p:strVal val="visible"/>
                                      </p:to>
                                    </p:set>
                                    <p:anim calcmode="lin" valueType="num">
                                      <p:cBhvr>
                                        <p:cTn id="137" dur="500" fill="hold"/>
                                        <p:tgtEl>
                                          <p:spTgt spid="68"/>
                                        </p:tgtEl>
                                        <p:attrNameLst>
                                          <p:attrName>ppt_w</p:attrName>
                                        </p:attrNameLst>
                                      </p:cBhvr>
                                      <p:tavLst>
                                        <p:tav tm="0">
                                          <p:val>
                                            <p:fltVal val="0"/>
                                          </p:val>
                                        </p:tav>
                                        <p:tav tm="100000">
                                          <p:val>
                                            <p:strVal val="#ppt_w"/>
                                          </p:val>
                                        </p:tav>
                                      </p:tavLst>
                                    </p:anim>
                                    <p:anim calcmode="lin" valueType="num">
                                      <p:cBhvr>
                                        <p:cTn id="138" dur="500" fill="hold"/>
                                        <p:tgtEl>
                                          <p:spTgt spid="68"/>
                                        </p:tgtEl>
                                        <p:attrNameLst>
                                          <p:attrName>ppt_h</p:attrName>
                                        </p:attrNameLst>
                                      </p:cBhvr>
                                      <p:tavLst>
                                        <p:tav tm="0">
                                          <p:val>
                                            <p:fltVal val="0"/>
                                          </p:val>
                                        </p:tav>
                                        <p:tav tm="100000">
                                          <p:val>
                                            <p:strVal val="#ppt_h"/>
                                          </p:val>
                                        </p:tav>
                                      </p:tavLst>
                                    </p:anim>
                                    <p:animEffect transition="in" filter="fade">
                                      <p:cBhvr>
                                        <p:cTn id="139" dur="500"/>
                                        <p:tgtEl>
                                          <p:spTgt spid="68"/>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69"/>
                                        </p:tgtEl>
                                        <p:attrNameLst>
                                          <p:attrName>style.visibility</p:attrName>
                                        </p:attrNameLst>
                                      </p:cBhvr>
                                      <p:to>
                                        <p:strVal val="visible"/>
                                      </p:to>
                                    </p:set>
                                    <p:anim calcmode="lin" valueType="num">
                                      <p:cBhvr>
                                        <p:cTn id="142" dur="500" fill="hold"/>
                                        <p:tgtEl>
                                          <p:spTgt spid="69"/>
                                        </p:tgtEl>
                                        <p:attrNameLst>
                                          <p:attrName>ppt_w</p:attrName>
                                        </p:attrNameLst>
                                      </p:cBhvr>
                                      <p:tavLst>
                                        <p:tav tm="0">
                                          <p:val>
                                            <p:fltVal val="0"/>
                                          </p:val>
                                        </p:tav>
                                        <p:tav tm="100000">
                                          <p:val>
                                            <p:strVal val="#ppt_w"/>
                                          </p:val>
                                        </p:tav>
                                      </p:tavLst>
                                    </p:anim>
                                    <p:anim calcmode="lin" valueType="num">
                                      <p:cBhvr>
                                        <p:cTn id="143" dur="500" fill="hold"/>
                                        <p:tgtEl>
                                          <p:spTgt spid="69"/>
                                        </p:tgtEl>
                                        <p:attrNameLst>
                                          <p:attrName>ppt_h</p:attrName>
                                        </p:attrNameLst>
                                      </p:cBhvr>
                                      <p:tavLst>
                                        <p:tav tm="0">
                                          <p:val>
                                            <p:fltVal val="0"/>
                                          </p:val>
                                        </p:tav>
                                        <p:tav tm="100000">
                                          <p:val>
                                            <p:strVal val="#ppt_h"/>
                                          </p:val>
                                        </p:tav>
                                      </p:tavLst>
                                    </p:anim>
                                    <p:animEffect transition="in" filter="fade">
                                      <p:cBhvr>
                                        <p:cTn id="144" dur="500"/>
                                        <p:tgtEl>
                                          <p:spTgt spid="69"/>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70"/>
                                        </p:tgtEl>
                                        <p:attrNameLst>
                                          <p:attrName>style.visibility</p:attrName>
                                        </p:attrNameLst>
                                      </p:cBhvr>
                                      <p:to>
                                        <p:strVal val="visible"/>
                                      </p:to>
                                    </p:set>
                                    <p:anim calcmode="lin" valueType="num">
                                      <p:cBhvr>
                                        <p:cTn id="147" dur="500" fill="hold"/>
                                        <p:tgtEl>
                                          <p:spTgt spid="70"/>
                                        </p:tgtEl>
                                        <p:attrNameLst>
                                          <p:attrName>ppt_w</p:attrName>
                                        </p:attrNameLst>
                                      </p:cBhvr>
                                      <p:tavLst>
                                        <p:tav tm="0">
                                          <p:val>
                                            <p:fltVal val="0"/>
                                          </p:val>
                                        </p:tav>
                                        <p:tav tm="100000">
                                          <p:val>
                                            <p:strVal val="#ppt_w"/>
                                          </p:val>
                                        </p:tav>
                                      </p:tavLst>
                                    </p:anim>
                                    <p:anim calcmode="lin" valueType="num">
                                      <p:cBhvr>
                                        <p:cTn id="148" dur="500" fill="hold"/>
                                        <p:tgtEl>
                                          <p:spTgt spid="70"/>
                                        </p:tgtEl>
                                        <p:attrNameLst>
                                          <p:attrName>ppt_h</p:attrName>
                                        </p:attrNameLst>
                                      </p:cBhvr>
                                      <p:tavLst>
                                        <p:tav tm="0">
                                          <p:val>
                                            <p:fltVal val="0"/>
                                          </p:val>
                                        </p:tav>
                                        <p:tav tm="100000">
                                          <p:val>
                                            <p:strVal val="#ppt_h"/>
                                          </p:val>
                                        </p:tav>
                                      </p:tavLst>
                                    </p:anim>
                                    <p:animEffect transition="in" filter="fade">
                                      <p:cBhvr>
                                        <p:cTn id="149" dur="500"/>
                                        <p:tgtEl>
                                          <p:spTgt spid="70"/>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71"/>
                                        </p:tgtEl>
                                        <p:attrNameLst>
                                          <p:attrName>style.visibility</p:attrName>
                                        </p:attrNameLst>
                                      </p:cBhvr>
                                      <p:to>
                                        <p:strVal val="visible"/>
                                      </p:to>
                                    </p:set>
                                    <p:anim calcmode="lin" valueType="num">
                                      <p:cBhvr>
                                        <p:cTn id="152" dur="500" fill="hold"/>
                                        <p:tgtEl>
                                          <p:spTgt spid="71"/>
                                        </p:tgtEl>
                                        <p:attrNameLst>
                                          <p:attrName>ppt_w</p:attrName>
                                        </p:attrNameLst>
                                      </p:cBhvr>
                                      <p:tavLst>
                                        <p:tav tm="0">
                                          <p:val>
                                            <p:fltVal val="0"/>
                                          </p:val>
                                        </p:tav>
                                        <p:tav tm="100000">
                                          <p:val>
                                            <p:strVal val="#ppt_w"/>
                                          </p:val>
                                        </p:tav>
                                      </p:tavLst>
                                    </p:anim>
                                    <p:anim calcmode="lin" valueType="num">
                                      <p:cBhvr>
                                        <p:cTn id="153" dur="500" fill="hold"/>
                                        <p:tgtEl>
                                          <p:spTgt spid="71"/>
                                        </p:tgtEl>
                                        <p:attrNameLst>
                                          <p:attrName>ppt_h</p:attrName>
                                        </p:attrNameLst>
                                      </p:cBhvr>
                                      <p:tavLst>
                                        <p:tav tm="0">
                                          <p:val>
                                            <p:fltVal val="0"/>
                                          </p:val>
                                        </p:tav>
                                        <p:tav tm="100000">
                                          <p:val>
                                            <p:strVal val="#ppt_h"/>
                                          </p:val>
                                        </p:tav>
                                      </p:tavLst>
                                    </p:anim>
                                    <p:animEffect transition="in" filter="fade">
                                      <p:cBhvr>
                                        <p:cTn id="154" dur="500"/>
                                        <p:tgtEl>
                                          <p:spTgt spid="71"/>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72"/>
                                        </p:tgtEl>
                                        <p:attrNameLst>
                                          <p:attrName>style.visibility</p:attrName>
                                        </p:attrNameLst>
                                      </p:cBhvr>
                                      <p:to>
                                        <p:strVal val="visible"/>
                                      </p:to>
                                    </p:set>
                                    <p:anim calcmode="lin" valueType="num">
                                      <p:cBhvr>
                                        <p:cTn id="157" dur="500" fill="hold"/>
                                        <p:tgtEl>
                                          <p:spTgt spid="72"/>
                                        </p:tgtEl>
                                        <p:attrNameLst>
                                          <p:attrName>ppt_w</p:attrName>
                                        </p:attrNameLst>
                                      </p:cBhvr>
                                      <p:tavLst>
                                        <p:tav tm="0">
                                          <p:val>
                                            <p:fltVal val="0"/>
                                          </p:val>
                                        </p:tav>
                                        <p:tav tm="100000">
                                          <p:val>
                                            <p:strVal val="#ppt_w"/>
                                          </p:val>
                                        </p:tav>
                                      </p:tavLst>
                                    </p:anim>
                                    <p:anim calcmode="lin" valueType="num">
                                      <p:cBhvr>
                                        <p:cTn id="158" dur="500" fill="hold"/>
                                        <p:tgtEl>
                                          <p:spTgt spid="72"/>
                                        </p:tgtEl>
                                        <p:attrNameLst>
                                          <p:attrName>ppt_h</p:attrName>
                                        </p:attrNameLst>
                                      </p:cBhvr>
                                      <p:tavLst>
                                        <p:tav tm="0">
                                          <p:val>
                                            <p:fltVal val="0"/>
                                          </p:val>
                                        </p:tav>
                                        <p:tav tm="100000">
                                          <p:val>
                                            <p:strVal val="#ppt_h"/>
                                          </p:val>
                                        </p:tav>
                                      </p:tavLst>
                                    </p:anim>
                                    <p:animEffect transition="in" filter="fade">
                                      <p:cBhvr>
                                        <p:cTn id="159" dur="500"/>
                                        <p:tgtEl>
                                          <p:spTgt spid="72"/>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73"/>
                                        </p:tgtEl>
                                        <p:attrNameLst>
                                          <p:attrName>style.visibility</p:attrName>
                                        </p:attrNameLst>
                                      </p:cBhvr>
                                      <p:to>
                                        <p:strVal val="visible"/>
                                      </p:to>
                                    </p:set>
                                    <p:anim calcmode="lin" valueType="num">
                                      <p:cBhvr>
                                        <p:cTn id="162" dur="500" fill="hold"/>
                                        <p:tgtEl>
                                          <p:spTgt spid="73"/>
                                        </p:tgtEl>
                                        <p:attrNameLst>
                                          <p:attrName>ppt_w</p:attrName>
                                        </p:attrNameLst>
                                      </p:cBhvr>
                                      <p:tavLst>
                                        <p:tav tm="0">
                                          <p:val>
                                            <p:fltVal val="0"/>
                                          </p:val>
                                        </p:tav>
                                        <p:tav tm="100000">
                                          <p:val>
                                            <p:strVal val="#ppt_w"/>
                                          </p:val>
                                        </p:tav>
                                      </p:tavLst>
                                    </p:anim>
                                    <p:anim calcmode="lin" valueType="num">
                                      <p:cBhvr>
                                        <p:cTn id="163" dur="500" fill="hold"/>
                                        <p:tgtEl>
                                          <p:spTgt spid="73"/>
                                        </p:tgtEl>
                                        <p:attrNameLst>
                                          <p:attrName>ppt_h</p:attrName>
                                        </p:attrNameLst>
                                      </p:cBhvr>
                                      <p:tavLst>
                                        <p:tav tm="0">
                                          <p:val>
                                            <p:fltVal val="0"/>
                                          </p:val>
                                        </p:tav>
                                        <p:tav tm="100000">
                                          <p:val>
                                            <p:strVal val="#ppt_h"/>
                                          </p:val>
                                        </p:tav>
                                      </p:tavLst>
                                    </p:anim>
                                    <p:animEffect transition="in" filter="fade">
                                      <p:cBhvr>
                                        <p:cTn id="164" dur="500"/>
                                        <p:tgtEl>
                                          <p:spTgt spid="73"/>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74"/>
                                        </p:tgtEl>
                                        <p:attrNameLst>
                                          <p:attrName>style.visibility</p:attrName>
                                        </p:attrNameLst>
                                      </p:cBhvr>
                                      <p:to>
                                        <p:strVal val="visible"/>
                                      </p:to>
                                    </p:set>
                                    <p:anim calcmode="lin" valueType="num">
                                      <p:cBhvr>
                                        <p:cTn id="167" dur="500" fill="hold"/>
                                        <p:tgtEl>
                                          <p:spTgt spid="74"/>
                                        </p:tgtEl>
                                        <p:attrNameLst>
                                          <p:attrName>ppt_w</p:attrName>
                                        </p:attrNameLst>
                                      </p:cBhvr>
                                      <p:tavLst>
                                        <p:tav tm="0">
                                          <p:val>
                                            <p:fltVal val="0"/>
                                          </p:val>
                                        </p:tav>
                                        <p:tav tm="100000">
                                          <p:val>
                                            <p:strVal val="#ppt_w"/>
                                          </p:val>
                                        </p:tav>
                                      </p:tavLst>
                                    </p:anim>
                                    <p:anim calcmode="lin" valueType="num">
                                      <p:cBhvr>
                                        <p:cTn id="168" dur="500" fill="hold"/>
                                        <p:tgtEl>
                                          <p:spTgt spid="74"/>
                                        </p:tgtEl>
                                        <p:attrNameLst>
                                          <p:attrName>ppt_h</p:attrName>
                                        </p:attrNameLst>
                                      </p:cBhvr>
                                      <p:tavLst>
                                        <p:tav tm="0">
                                          <p:val>
                                            <p:fltVal val="0"/>
                                          </p:val>
                                        </p:tav>
                                        <p:tav tm="100000">
                                          <p:val>
                                            <p:strVal val="#ppt_h"/>
                                          </p:val>
                                        </p:tav>
                                      </p:tavLst>
                                    </p:anim>
                                    <p:animEffect transition="in" filter="fade">
                                      <p:cBhvr>
                                        <p:cTn id="169" dur="500"/>
                                        <p:tgtEl>
                                          <p:spTgt spid="74"/>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75"/>
                                        </p:tgtEl>
                                        <p:attrNameLst>
                                          <p:attrName>style.visibility</p:attrName>
                                        </p:attrNameLst>
                                      </p:cBhvr>
                                      <p:to>
                                        <p:strVal val="visible"/>
                                      </p:to>
                                    </p:set>
                                    <p:anim calcmode="lin" valueType="num">
                                      <p:cBhvr>
                                        <p:cTn id="172" dur="500" fill="hold"/>
                                        <p:tgtEl>
                                          <p:spTgt spid="75"/>
                                        </p:tgtEl>
                                        <p:attrNameLst>
                                          <p:attrName>ppt_w</p:attrName>
                                        </p:attrNameLst>
                                      </p:cBhvr>
                                      <p:tavLst>
                                        <p:tav tm="0">
                                          <p:val>
                                            <p:fltVal val="0"/>
                                          </p:val>
                                        </p:tav>
                                        <p:tav tm="100000">
                                          <p:val>
                                            <p:strVal val="#ppt_w"/>
                                          </p:val>
                                        </p:tav>
                                      </p:tavLst>
                                    </p:anim>
                                    <p:anim calcmode="lin" valueType="num">
                                      <p:cBhvr>
                                        <p:cTn id="173" dur="500" fill="hold"/>
                                        <p:tgtEl>
                                          <p:spTgt spid="75"/>
                                        </p:tgtEl>
                                        <p:attrNameLst>
                                          <p:attrName>ppt_h</p:attrName>
                                        </p:attrNameLst>
                                      </p:cBhvr>
                                      <p:tavLst>
                                        <p:tav tm="0">
                                          <p:val>
                                            <p:fltVal val="0"/>
                                          </p:val>
                                        </p:tav>
                                        <p:tav tm="100000">
                                          <p:val>
                                            <p:strVal val="#ppt_h"/>
                                          </p:val>
                                        </p:tav>
                                      </p:tavLst>
                                    </p:anim>
                                    <p:animEffect transition="in" filter="fade">
                                      <p:cBhvr>
                                        <p:cTn id="17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49" grpId="0"/>
      <p:bldP spid="50" grpId="0"/>
      <p:bldP spid="51" grpId="0"/>
      <p:bldP spid="52" grpId="0"/>
      <p:bldP spid="53" grpId="0"/>
      <p:bldP spid="54" grpId="0"/>
      <p:bldP spid="55" grpId="0"/>
      <p:bldP spid="56" grpId="0"/>
      <p:bldP spid="57" grpId="0"/>
      <p:bldP spid="58" grpId="0"/>
      <p:bldP spid="59"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9250" y="411163"/>
            <a:ext cx="8718550" cy="395287"/>
          </a:xfrm>
          <a:prstGeom prst="rect">
            <a:avLst/>
          </a:prstGeom>
        </p:spPr>
        <p:txBody>
          <a:bodyPr lIns="91422" tIns="45711" rIns="91422" bIns="45711"/>
          <a:lstStyle>
            <a:lvl1pPr algn="l" rtl="0" eaLnBrk="1" fontAlgn="base" hangingPunct="1">
              <a:spcBef>
                <a:spcPct val="0"/>
              </a:spcBef>
              <a:spcAft>
                <a:spcPct val="0"/>
              </a:spcAft>
              <a:defRPr sz="2400" b="1">
                <a:solidFill>
                  <a:schemeClr val="tx2"/>
                </a:solidFill>
                <a:latin typeface="Arial"/>
                <a:ea typeface="+mj-ea"/>
                <a:cs typeface="Arial"/>
                <a:sym typeface="Gill Sans" charset="0"/>
              </a:defRPr>
            </a:lvl1pPr>
            <a:lvl2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5pPr>
            <a:lvl6pPr marL="192024"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384048"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576072"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768096" algn="ctr" rtl="0" eaLnBrk="1" fontAlgn="base" hangingPunct="1">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a:lstStyle>
          <a:p>
            <a:pPr>
              <a:defRPr/>
            </a:pPr>
            <a:r>
              <a:rPr lang="hu-HU" kern="0" dirty="0">
                <a:solidFill>
                  <a:srgbClr val="0055A2"/>
                </a:solidFill>
                <a:latin typeface="Century Gothic" panose="020B0502020202020204" pitchFamily="34" charset="0"/>
              </a:rPr>
              <a:t>A</a:t>
            </a:r>
            <a:r>
              <a:rPr lang="en-GB" kern="0" dirty="0" smtClean="0">
                <a:solidFill>
                  <a:srgbClr val="0055A2"/>
                </a:solidFill>
                <a:latin typeface="Century Gothic" panose="020B0502020202020204" pitchFamily="34" charset="0"/>
              </a:rPr>
              <a:t> </a:t>
            </a:r>
            <a:r>
              <a:rPr lang="en-GB" kern="0" dirty="0" err="1" smtClean="0">
                <a:solidFill>
                  <a:srgbClr val="0055A2"/>
                </a:solidFill>
                <a:latin typeface="Century Gothic" panose="020B0502020202020204" pitchFamily="34" charset="0"/>
              </a:rPr>
              <a:t>NexION</a:t>
            </a:r>
            <a:r>
              <a:rPr lang="en-GB" kern="0" baseline="30000" dirty="0" smtClean="0">
                <a:solidFill>
                  <a:srgbClr val="0055A2"/>
                </a:solidFill>
                <a:latin typeface="Century Gothic" panose="020B0502020202020204" pitchFamily="34" charset="0"/>
              </a:rPr>
              <a:t>®</a:t>
            </a:r>
            <a:r>
              <a:rPr lang="en-GB" kern="0" dirty="0" smtClean="0">
                <a:solidFill>
                  <a:srgbClr val="0055A2"/>
                </a:solidFill>
                <a:latin typeface="Century Gothic" panose="020B0502020202020204" pitchFamily="34" charset="0"/>
              </a:rPr>
              <a:t> 350</a:t>
            </a:r>
            <a:r>
              <a:rPr lang="hu-HU" kern="0" dirty="0" smtClean="0">
                <a:solidFill>
                  <a:srgbClr val="0055A2"/>
                </a:solidFill>
                <a:latin typeface="Century Gothic" panose="020B0502020202020204" pitchFamily="34" charset="0"/>
              </a:rPr>
              <a:t>-</a:t>
            </a:r>
            <a:r>
              <a:rPr lang="en-GB" kern="0" dirty="0" smtClean="0">
                <a:solidFill>
                  <a:srgbClr val="0055A2"/>
                </a:solidFill>
                <a:latin typeface="Century Gothic" panose="020B0502020202020204" pitchFamily="34" charset="0"/>
              </a:rPr>
              <a:t>t</a:t>
            </a:r>
            <a:r>
              <a:rPr lang="hu-HU" kern="0" dirty="0" smtClean="0">
                <a:solidFill>
                  <a:srgbClr val="0055A2"/>
                </a:solidFill>
                <a:latin typeface="Century Gothic" panose="020B0502020202020204" pitchFamily="34" charset="0"/>
              </a:rPr>
              <a:t>ól a</a:t>
            </a:r>
            <a:r>
              <a:rPr lang="en-GB" kern="0" dirty="0" smtClean="0">
                <a:solidFill>
                  <a:srgbClr val="0055A2"/>
                </a:solidFill>
                <a:latin typeface="Century Gothic" panose="020B0502020202020204" pitchFamily="34" charset="0"/>
              </a:rPr>
              <a:t> </a:t>
            </a:r>
            <a:r>
              <a:rPr lang="en-GB" u="sng" kern="0" dirty="0" smtClean="0">
                <a:solidFill>
                  <a:srgbClr val="0055A2"/>
                </a:solidFill>
                <a:latin typeface="Century Gothic" panose="020B0502020202020204" pitchFamily="34" charset="0"/>
              </a:rPr>
              <a:t>2000</a:t>
            </a:r>
            <a:r>
              <a:rPr lang="hu-HU" u="sng" kern="0" dirty="0" err="1" smtClean="0">
                <a:solidFill>
                  <a:srgbClr val="0055A2"/>
                </a:solidFill>
                <a:latin typeface="Century Gothic" panose="020B0502020202020204" pitchFamily="34" charset="0"/>
              </a:rPr>
              <a:t>-ig</a:t>
            </a:r>
            <a:r>
              <a:rPr lang="en-GB" kern="0" dirty="0" smtClean="0">
                <a:solidFill>
                  <a:srgbClr val="0055A2"/>
                </a:solidFill>
                <a:latin typeface="Century Gothic" panose="020B0502020202020204" pitchFamily="34" charset="0"/>
              </a:rPr>
              <a:t> !</a:t>
            </a:r>
            <a:endParaRPr lang="en-GB" kern="0" dirty="0">
              <a:solidFill>
                <a:srgbClr val="0055A2"/>
              </a:solidFill>
              <a:latin typeface="Century Gothic" panose="020B0502020202020204" pitchFamily="34" charset="0"/>
            </a:endParaRPr>
          </a:p>
        </p:txBody>
      </p:sp>
      <p:pic>
        <p:nvPicPr>
          <p:cNvPr id="5" name="Picture 2" descr="Image result for nexion 350"/>
          <p:cNvPicPr>
            <a:picLocks noChangeAspect="1" noChangeArrowheads="1"/>
          </p:cNvPicPr>
          <p:nvPr/>
        </p:nvPicPr>
        <p:blipFill>
          <a:blip r:embed="rId3"/>
          <a:srcRect/>
          <a:stretch>
            <a:fillRect/>
          </a:stretch>
        </p:blipFill>
        <p:spPr bwMode="auto">
          <a:xfrm>
            <a:off x="1695450" y="2057400"/>
            <a:ext cx="5764213" cy="3565525"/>
          </a:xfrm>
          <a:prstGeom prst="rect">
            <a:avLst/>
          </a:prstGeom>
          <a:noFill/>
          <a:ln w="9525">
            <a:noFill/>
            <a:miter lim="800000"/>
            <a:headEnd/>
            <a:tailEnd/>
          </a:ln>
        </p:spPr>
      </p:pic>
      <p:pic>
        <p:nvPicPr>
          <p:cNvPr id="6" name="Content Placeholder 7"/>
          <p:cNvPicPr>
            <a:picLocks noGrp="1" noChangeAspect="1"/>
          </p:cNvPicPr>
          <p:nvPr>
            <p:ph sz="half" idx="4294967295"/>
          </p:nvPr>
        </p:nvPicPr>
        <p:blipFill>
          <a:blip r:embed="rId4"/>
          <a:srcRect b="5573"/>
          <a:stretch>
            <a:fillRect/>
          </a:stretch>
        </p:blipFill>
        <p:spPr>
          <a:xfrm>
            <a:off x="1839913" y="1828800"/>
            <a:ext cx="5246687" cy="3514725"/>
          </a:xfrm>
        </p:spPr>
      </p:pic>
      <p:sp>
        <p:nvSpPr>
          <p:cNvPr id="15" name="TextBox 14"/>
          <p:cNvSpPr txBox="1">
            <a:spLocks noChangeArrowheads="1"/>
          </p:cNvSpPr>
          <p:nvPr/>
        </p:nvSpPr>
        <p:spPr bwMode="auto">
          <a:xfrm>
            <a:off x="3565525" y="5437188"/>
            <a:ext cx="2024063" cy="446087"/>
          </a:xfrm>
          <a:prstGeom prst="rect">
            <a:avLst/>
          </a:prstGeom>
          <a:noFill/>
          <a:ln w="9525">
            <a:noFill/>
            <a:miter lim="800000"/>
            <a:headEnd/>
            <a:tailEnd/>
          </a:ln>
        </p:spPr>
        <p:txBody>
          <a:bodyPr wrap="none">
            <a:spAutoFit/>
          </a:bodyPr>
          <a:lstStyle/>
          <a:p>
            <a:pPr algn="ctr"/>
            <a:r>
              <a:rPr lang="en-US">
                <a:solidFill>
                  <a:schemeClr val="tx2"/>
                </a:solidFill>
              </a:rPr>
              <a:t>NexION</a:t>
            </a:r>
            <a:r>
              <a:rPr lang="en-US" baseline="30000">
                <a:solidFill>
                  <a:schemeClr val="tx2"/>
                </a:solidFill>
              </a:rPr>
              <a:t>®</a:t>
            </a:r>
            <a:r>
              <a:rPr lang="en-US">
                <a:solidFill>
                  <a:schemeClr val="tx2"/>
                </a:solidFill>
              </a:rPr>
              <a:t> 350</a:t>
            </a:r>
          </a:p>
        </p:txBody>
      </p:sp>
      <p:sp>
        <p:nvSpPr>
          <p:cNvPr id="16" name="TextBox 15"/>
          <p:cNvSpPr txBox="1"/>
          <p:nvPr/>
        </p:nvSpPr>
        <p:spPr>
          <a:xfrm>
            <a:off x="3565525" y="5846763"/>
            <a:ext cx="2187575" cy="446087"/>
          </a:xfrm>
          <a:prstGeom prst="rect">
            <a:avLst/>
          </a:prstGeom>
          <a:noFill/>
        </p:spPr>
        <p:txBody>
          <a:bodyPr wrap="none">
            <a:spAutoFit/>
          </a:bodyPr>
          <a:lstStyle/>
          <a:p>
            <a:pPr algn="ctr">
              <a:defRPr/>
            </a:pPr>
            <a:r>
              <a:rPr lang="en-US" dirty="0">
                <a:solidFill>
                  <a:schemeClr val="accent3"/>
                </a:solidFill>
                <a:latin typeface="Gill Sans" charset="0"/>
                <a:ea typeface="ヒラギノ角ゴ ProN W3" charset="0"/>
                <a:cs typeface="ヒラギノ角ゴ ProN W3" charset="0"/>
                <a:sym typeface="Gill Sans" charset="0"/>
              </a:rPr>
              <a:t>NexION</a:t>
            </a:r>
            <a:r>
              <a:rPr lang="en-US" baseline="30000" dirty="0">
                <a:solidFill>
                  <a:schemeClr val="accent3"/>
                </a:solidFill>
                <a:latin typeface="Gill Sans" charset="0"/>
                <a:ea typeface="ヒラギノ角ゴ ProN W3" charset="0"/>
                <a:cs typeface="ヒラギノ角ゴ ProN W3" charset="0"/>
                <a:sym typeface="Gill Sans" charset="0"/>
              </a:rPr>
              <a:t>®</a:t>
            </a:r>
            <a:r>
              <a:rPr lang="en-US" dirty="0">
                <a:solidFill>
                  <a:schemeClr val="accent3"/>
                </a:solidFill>
                <a:latin typeface="Gill Sans" charset="0"/>
                <a:ea typeface="ヒラギノ角ゴ ProN W3" charset="0"/>
                <a:cs typeface="ヒラギノ角ゴ ProN W3" charset="0"/>
                <a:sym typeface="Gill Sans" charset="0"/>
              </a:rPr>
              <a:t> 2000</a:t>
            </a:r>
          </a:p>
        </p:txBody>
      </p:sp>
      <p:sp>
        <p:nvSpPr>
          <p:cNvPr id="76" name="Freeform 75"/>
          <p:cNvSpPr/>
          <p:nvPr/>
        </p:nvSpPr>
        <p:spPr>
          <a:xfrm>
            <a:off x="7596113" y="1600200"/>
            <a:ext cx="855567" cy="470561"/>
          </a:xfrm>
          <a:custGeom>
            <a:avLst/>
            <a:gdLst>
              <a:gd name="connsiteX0" fmla="*/ 0 w 855567"/>
              <a:gd name="connsiteY0" fmla="*/ 235281 h 470561"/>
              <a:gd name="connsiteX1" fmla="*/ 427784 w 855567"/>
              <a:gd name="connsiteY1" fmla="*/ 0 h 470561"/>
              <a:gd name="connsiteX2" fmla="*/ 855568 w 855567"/>
              <a:gd name="connsiteY2" fmla="*/ 235281 h 470561"/>
              <a:gd name="connsiteX3" fmla="*/ 427784 w 855567"/>
              <a:gd name="connsiteY3" fmla="*/ 470562 h 470561"/>
              <a:gd name="connsiteX4" fmla="*/ 0 w 855567"/>
              <a:gd name="connsiteY4" fmla="*/ 235281 h 470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567" h="470561">
                <a:moveTo>
                  <a:pt x="0" y="235281"/>
                </a:moveTo>
                <a:cubicBezTo>
                  <a:pt x="0" y="105339"/>
                  <a:pt x="191525" y="0"/>
                  <a:pt x="427784" y="0"/>
                </a:cubicBezTo>
                <a:cubicBezTo>
                  <a:pt x="664043" y="0"/>
                  <a:pt x="855568" y="105339"/>
                  <a:pt x="855568" y="235281"/>
                </a:cubicBezTo>
                <a:cubicBezTo>
                  <a:pt x="855568" y="365223"/>
                  <a:pt x="664043" y="470562"/>
                  <a:pt x="427784" y="470562"/>
                </a:cubicBezTo>
                <a:cubicBezTo>
                  <a:pt x="191525" y="470562"/>
                  <a:pt x="0" y="365223"/>
                  <a:pt x="0" y="235281"/>
                </a:cubicBezTo>
                <a:close/>
              </a:path>
            </a:pathLst>
          </a:cu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lIns="137995" tIns="81612" rIns="137995" bIns="81612" spcCol="1270" anchor="ctr"/>
          <a:lstStyle/>
          <a:p>
            <a:pPr algn="ctr" defTabSz="444500">
              <a:lnSpc>
                <a:spcPct val="90000"/>
              </a:lnSpc>
              <a:spcAft>
                <a:spcPct val="35000"/>
              </a:spcAft>
              <a:defRPr/>
            </a:pPr>
            <a:r>
              <a:rPr lang="hu-HU" sz="1000" dirty="0">
                <a:sym typeface="Gill Sans" charset="0"/>
              </a:rPr>
              <a:t>Könnyebb használat</a:t>
            </a:r>
            <a:endParaRPr lang="en-US" sz="1000" dirty="0">
              <a:sym typeface="Gill Sans" charset="0"/>
            </a:endParaRPr>
          </a:p>
        </p:txBody>
      </p:sp>
      <p:sp>
        <p:nvSpPr>
          <p:cNvPr id="78" name="Freeform 77"/>
          <p:cNvSpPr/>
          <p:nvPr/>
        </p:nvSpPr>
        <p:spPr>
          <a:xfrm>
            <a:off x="7596113" y="2743200"/>
            <a:ext cx="855567" cy="470561"/>
          </a:xfrm>
          <a:custGeom>
            <a:avLst/>
            <a:gdLst>
              <a:gd name="connsiteX0" fmla="*/ 0 w 855567"/>
              <a:gd name="connsiteY0" fmla="*/ 235281 h 470561"/>
              <a:gd name="connsiteX1" fmla="*/ 427784 w 855567"/>
              <a:gd name="connsiteY1" fmla="*/ 0 h 470561"/>
              <a:gd name="connsiteX2" fmla="*/ 855568 w 855567"/>
              <a:gd name="connsiteY2" fmla="*/ 235281 h 470561"/>
              <a:gd name="connsiteX3" fmla="*/ 427784 w 855567"/>
              <a:gd name="connsiteY3" fmla="*/ 470562 h 470561"/>
              <a:gd name="connsiteX4" fmla="*/ 0 w 855567"/>
              <a:gd name="connsiteY4" fmla="*/ 235281 h 470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567" h="470561">
                <a:moveTo>
                  <a:pt x="0" y="235281"/>
                </a:moveTo>
                <a:cubicBezTo>
                  <a:pt x="0" y="105339"/>
                  <a:pt x="191525" y="0"/>
                  <a:pt x="427784" y="0"/>
                </a:cubicBezTo>
                <a:cubicBezTo>
                  <a:pt x="664043" y="0"/>
                  <a:pt x="855568" y="105339"/>
                  <a:pt x="855568" y="235281"/>
                </a:cubicBezTo>
                <a:cubicBezTo>
                  <a:pt x="855568" y="365223"/>
                  <a:pt x="664043" y="470562"/>
                  <a:pt x="427784" y="470562"/>
                </a:cubicBezTo>
                <a:cubicBezTo>
                  <a:pt x="191525" y="470562"/>
                  <a:pt x="0" y="365223"/>
                  <a:pt x="0" y="235281"/>
                </a:cubicBezTo>
                <a:close/>
              </a:path>
            </a:pathLst>
          </a:cu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lIns="137995" tIns="81612" rIns="137995" bIns="81612" spcCol="1270" anchor="ctr"/>
          <a:lstStyle/>
          <a:p>
            <a:pPr algn="ctr" defTabSz="444500">
              <a:lnSpc>
                <a:spcPct val="90000"/>
              </a:lnSpc>
              <a:spcAft>
                <a:spcPct val="35000"/>
              </a:spcAft>
              <a:defRPr/>
            </a:pPr>
            <a:r>
              <a:rPr lang="hu-HU" sz="1000" dirty="0">
                <a:sym typeface="Gill Sans" charset="0"/>
              </a:rPr>
              <a:t>Kevesebb fenntartás</a:t>
            </a:r>
            <a:endParaRPr lang="en-US" sz="1000" dirty="0">
              <a:sym typeface="Gill Sans" charset="0"/>
            </a:endParaRPr>
          </a:p>
        </p:txBody>
      </p:sp>
      <p:sp>
        <p:nvSpPr>
          <p:cNvPr id="80" name="Freeform 79"/>
          <p:cNvSpPr/>
          <p:nvPr/>
        </p:nvSpPr>
        <p:spPr>
          <a:xfrm>
            <a:off x="7596114" y="3885927"/>
            <a:ext cx="855567" cy="470561"/>
          </a:xfrm>
          <a:custGeom>
            <a:avLst/>
            <a:gdLst>
              <a:gd name="connsiteX0" fmla="*/ 0 w 855567"/>
              <a:gd name="connsiteY0" fmla="*/ 235281 h 470561"/>
              <a:gd name="connsiteX1" fmla="*/ 427784 w 855567"/>
              <a:gd name="connsiteY1" fmla="*/ 0 h 470561"/>
              <a:gd name="connsiteX2" fmla="*/ 855568 w 855567"/>
              <a:gd name="connsiteY2" fmla="*/ 235281 h 470561"/>
              <a:gd name="connsiteX3" fmla="*/ 427784 w 855567"/>
              <a:gd name="connsiteY3" fmla="*/ 470562 h 470561"/>
              <a:gd name="connsiteX4" fmla="*/ 0 w 855567"/>
              <a:gd name="connsiteY4" fmla="*/ 235281 h 470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567" h="470561">
                <a:moveTo>
                  <a:pt x="0" y="235281"/>
                </a:moveTo>
                <a:cubicBezTo>
                  <a:pt x="0" y="105339"/>
                  <a:pt x="191525" y="0"/>
                  <a:pt x="427784" y="0"/>
                </a:cubicBezTo>
                <a:cubicBezTo>
                  <a:pt x="664043" y="0"/>
                  <a:pt x="855568" y="105339"/>
                  <a:pt x="855568" y="235281"/>
                </a:cubicBezTo>
                <a:cubicBezTo>
                  <a:pt x="855568" y="365223"/>
                  <a:pt x="664043" y="470562"/>
                  <a:pt x="427784" y="470562"/>
                </a:cubicBezTo>
                <a:cubicBezTo>
                  <a:pt x="191525" y="470562"/>
                  <a:pt x="0" y="365223"/>
                  <a:pt x="0" y="235281"/>
                </a:cubicBezTo>
                <a:close/>
              </a:path>
            </a:pathLst>
          </a:cu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lIns="137995" tIns="81612" rIns="137995" bIns="81612" anchor="ctr"/>
          <a:lstStyle/>
          <a:p>
            <a:pPr algn="ctr" defTabSz="444500">
              <a:lnSpc>
                <a:spcPct val="90000"/>
              </a:lnSpc>
              <a:spcAft>
                <a:spcPct val="35000"/>
              </a:spcAft>
              <a:defRPr/>
            </a:pPr>
            <a:r>
              <a:rPr lang="hu-HU" sz="1000">
                <a:solidFill>
                  <a:srgbClr val="FFFFFF"/>
                </a:solidFill>
                <a:ea typeface="ヒラギノ角ゴ ProN W3"/>
                <a:cs typeface="ヒラギノ角ゴ ProN W3"/>
              </a:rPr>
              <a:t>Könnyeb üzem</a:t>
            </a:r>
            <a:r>
              <a:rPr lang="en-US" sz="1000">
                <a:solidFill>
                  <a:srgbClr val="FFFFFF"/>
                </a:solidFill>
                <a:ea typeface="ヒラギノ角ゴ ProN W3"/>
                <a:cs typeface="ヒラギノ角ゴ ProN W3"/>
              </a:rPr>
              <a:t> </a:t>
            </a:r>
            <a:r>
              <a:rPr lang="hu-HU" sz="1000">
                <a:solidFill>
                  <a:srgbClr val="FFFFFF"/>
                </a:solidFill>
                <a:ea typeface="ヒラギノ角ゴ ProN W3"/>
                <a:cs typeface="ヒラギノ角ゴ ProN W3"/>
              </a:rPr>
              <a:t>be</a:t>
            </a:r>
            <a:r>
              <a:rPr lang="en-US" sz="1000">
                <a:solidFill>
                  <a:srgbClr val="FFFFFF"/>
                </a:solidFill>
                <a:ea typeface="ヒラギノ角ゴ ProN W3"/>
                <a:cs typeface="ヒラギノ角ゴ ProN W3"/>
              </a:rPr>
              <a:t>-</a:t>
            </a:r>
            <a:r>
              <a:rPr lang="hu-HU" sz="1000">
                <a:solidFill>
                  <a:srgbClr val="FFFFFF"/>
                </a:solidFill>
                <a:ea typeface="ヒラギノ角ゴ ProN W3"/>
                <a:cs typeface="ヒラギノ角ゴ ProN W3"/>
              </a:rPr>
              <a:t> helyezés</a:t>
            </a:r>
            <a:endParaRPr lang="en-US" sz="1000">
              <a:solidFill>
                <a:srgbClr val="FFFFFF"/>
              </a:solidFill>
              <a:ea typeface="ヒラギノ角ゴ ProN W3"/>
              <a:cs typeface="ヒラギノ角ゴ ProN W3"/>
            </a:endParaRPr>
          </a:p>
        </p:txBody>
      </p:sp>
      <p:sp>
        <p:nvSpPr>
          <p:cNvPr id="84" name="Freeform 83"/>
          <p:cNvSpPr/>
          <p:nvPr/>
        </p:nvSpPr>
        <p:spPr>
          <a:xfrm>
            <a:off x="7600498" y="5029200"/>
            <a:ext cx="855567" cy="470561"/>
          </a:xfrm>
          <a:custGeom>
            <a:avLst/>
            <a:gdLst>
              <a:gd name="connsiteX0" fmla="*/ 0 w 855567"/>
              <a:gd name="connsiteY0" fmla="*/ 235281 h 470561"/>
              <a:gd name="connsiteX1" fmla="*/ 427784 w 855567"/>
              <a:gd name="connsiteY1" fmla="*/ 0 h 470561"/>
              <a:gd name="connsiteX2" fmla="*/ 855568 w 855567"/>
              <a:gd name="connsiteY2" fmla="*/ 235281 h 470561"/>
              <a:gd name="connsiteX3" fmla="*/ 427784 w 855567"/>
              <a:gd name="connsiteY3" fmla="*/ 470562 h 470561"/>
              <a:gd name="connsiteX4" fmla="*/ 0 w 855567"/>
              <a:gd name="connsiteY4" fmla="*/ 235281 h 470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567" h="470561">
                <a:moveTo>
                  <a:pt x="0" y="235281"/>
                </a:moveTo>
                <a:cubicBezTo>
                  <a:pt x="0" y="105339"/>
                  <a:pt x="191525" y="0"/>
                  <a:pt x="427784" y="0"/>
                </a:cubicBezTo>
                <a:cubicBezTo>
                  <a:pt x="664043" y="0"/>
                  <a:pt x="855568" y="105339"/>
                  <a:pt x="855568" y="235281"/>
                </a:cubicBezTo>
                <a:cubicBezTo>
                  <a:pt x="855568" y="365223"/>
                  <a:pt x="664043" y="470562"/>
                  <a:pt x="427784" y="470562"/>
                </a:cubicBezTo>
                <a:cubicBezTo>
                  <a:pt x="191525" y="470562"/>
                  <a:pt x="0" y="365223"/>
                  <a:pt x="0" y="235281"/>
                </a:cubicBezTo>
                <a:close/>
              </a:path>
            </a:pathLst>
          </a:cu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lIns="137995" tIns="81612" rIns="137995" bIns="81612" spcCol="1270" anchor="ctr"/>
          <a:lstStyle/>
          <a:p>
            <a:pPr algn="ctr" defTabSz="444500">
              <a:lnSpc>
                <a:spcPct val="90000"/>
              </a:lnSpc>
              <a:spcAft>
                <a:spcPct val="35000"/>
              </a:spcAft>
              <a:defRPr/>
            </a:pPr>
            <a:r>
              <a:rPr lang="hu-HU" sz="1000" dirty="0">
                <a:sym typeface="Gill Sans" charset="0"/>
              </a:rPr>
              <a:t>Távoli diagnosztika</a:t>
            </a:r>
            <a:endParaRPr lang="en-US" sz="1000" dirty="0">
              <a:sym typeface="Gill Sans" charset="0"/>
            </a:endParaRPr>
          </a:p>
        </p:txBody>
      </p:sp>
      <p:sp>
        <p:nvSpPr>
          <p:cNvPr id="87" name="Freeform 86"/>
          <p:cNvSpPr/>
          <p:nvPr/>
        </p:nvSpPr>
        <p:spPr>
          <a:xfrm rot="18189474">
            <a:off x="6860381" y="5658644"/>
            <a:ext cx="193675" cy="211138"/>
          </a:xfrm>
          <a:custGeom>
            <a:avLst/>
            <a:gdLst>
              <a:gd name="connsiteX0" fmla="*/ 0 w 192751"/>
              <a:gd name="connsiteY0" fmla="*/ 42392 h 211959"/>
              <a:gd name="connsiteX1" fmla="*/ 96376 w 192751"/>
              <a:gd name="connsiteY1" fmla="*/ 42392 h 211959"/>
              <a:gd name="connsiteX2" fmla="*/ 96376 w 192751"/>
              <a:gd name="connsiteY2" fmla="*/ 0 h 211959"/>
              <a:gd name="connsiteX3" fmla="*/ 192751 w 192751"/>
              <a:gd name="connsiteY3" fmla="*/ 105980 h 211959"/>
              <a:gd name="connsiteX4" fmla="*/ 96376 w 192751"/>
              <a:gd name="connsiteY4" fmla="*/ 211959 h 211959"/>
              <a:gd name="connsiteX5" fmla="*/ 96376 w 192751"/>
              <a:gd name="connsiteY5" fmla="*/ 169567 h 211959"/>
              <a:gd name="connsiteX6" fmla="*/ 0 w 192751"/>
              <a:gd name="connsiteY6" fmla="*/ 169567 h 211959"/>
              <a:gd name="connsiteX7" fmla="*/ 0 w 192751"/>
              <a:gd name="connsiteY7" fmla="*/ 42392 h 21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751" h="211959">
                <a:moveTo>
                  <a:pt x="192751" y="169567"/>
                </a:moveTo>
                <a:lnTo>
                  <a:pt x="96375" y="169567"/>
                </a:lnTo>
                <a:lnTo>
                  <a:pt x="96375" y="211959"/>
                </a:lnTo>
                <a:lnTo>
                  <a:pt x="0" y="105979"/>
                </a:lnTo>
                <a:lnTo>
                  <a:pt x="96375" y="0"/>
                </a:lnTo>
                <a:lnTo>
                  <a:pt x="96375" y="42392"/>
                </a:lnTo>
                <a:lnTo>
                  <a:pt x="192751" y="42392"/>
                </a:lnTo>
                <a:lnTo>
                  <a:pt x="192751" y="169567"/>
                </a:lnTo>
                <a:close/>
              </a:path>
            </a:pathLst>
          </a:custGeom>
          <a:noFill/>
          <a:ln>
            <a:no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lIns="57825" tIns="42392" rIns="0" bIns="42392" spcCol="1270" anchor="ctr"/>
          <a:lstStyle/>
          <a:p>
            <a:pPr algn="ctr" defTabSz="355600">
              <a:lnSpc>
                <a:spcPct val="90000"/>
              </a:lnSpc>
              <a:spcAft>
                <a:spcPct val="35000"/>
              </a:spcAft>
              <a:defRPr/>
            </a:pPr>
            <a:endParaRPr lang="en-US" sz="800">
              <a:sym typeface="Gill Sans" charset="0"/>
            </a:endParaRPr>
          </a:p>
        </p:txBody>
      </p:sp>
      <p:sp>
        <p:nvSpPr>
          <p:cNvPr id="102" name="Freeform 101"/>
          <p:cNvSpPr/>
          <p:nvPr/>
        </p:nvSpPr>
        <p:spPr>
          <a:xfrm>
            <a:off x="720066" y="5029200"/>
            <a:ext cx="855567" cy="470561"/>
          </a:xfrm>
          <a:custGeom>
            <a:avLst/>
            <a:gdLst>
              <a:gd name="connsiteX0" fmla="*/ 0 w 855567"/>
              <a:gd name="connsiteY0" fmla="*/ 235281 h 470561"/>
              <a:gd name="connsiteX1" fmla="*/ 427784 w 855567"/>
              <a:gd name="connsiteY1" fmla="*/ 0 h 470561"/>
              <a:gd name="connsiteX2" fmla="*/ 855568 w 855567"/>
              <a:gd name="connsiteY2" fmla="*/ 235281 h 470561"/>
              <a:gd name="connsiteX3" fmla="*/ 427784 w 855567"/>
              <a:gd name="connsiteY3" fmla="*/ 470562 h 470561"/>
              <a:gd name="connsiteX4" fmla="*/ 0 w 855567"/>
              <a:gd name="connsiteY4" fmla="*/ 235281 h 470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567" h="470561">
                <a:moveTo>
                  <a:pt x="0" y="235281"/>
                </a:moveTo>
                <a:cubicBezTo>
                  <a:pt x="0" y="105339"/>
                  <a:pt x="191525" y="0"/>
                  <a:pt x="427784" y="0"/>
                </a:cubicBezTo>
                <a:cubicBezTo>
                  <a:pt x="664043" y="0"/>
                  <a:pt x="855568" y="105339"/>
                  <a:pt x="855568" y="235281"/>
                </a:cubicBezTo>
                <a:cubicBezTo>
                  <a:pt x="855568" y="365223"/>
                  <a:pt x="664043" y="470562"/>
                  <a:pt x="427784" y="470562"/>
                </a:cubicBezTo>
                <a:cubicBezTo>
                  <a:pt x="191525" y="470562"/>
                  <a:pt x="0" y="365223"/>
                  <a:pt x="0" y="235281"/>
                </a:cubicBezTo>
                <a:close/>
              </a:path>
            </a:pathLst>
          </a:cu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lIns="137995" tIns="81612" rIns="137995" bIns="81612" spcCol="1270" anchor="ctr"/>
          <a:lstStyle/>
          <a:p>
            <a:pPr algn="ctr" defTabSz="444500">
              <a:lnSpc>
                <a:spcPct val="90000"/>
              </a:lnSpc>
              <a:spcAft>
                <a:spcPct val="35000"/>
              </a:spcAft>
              <a:defRPr/>
            </a:pPr>
            <a:r>
              <a:rPr lang="hu-HU" sz="1000" dirty="0">
                <a:sym typeface="Gill Sans" charset="0"/>
              </a:rPr>
              <a:t>Kisebb méret</a:t>
            </a:r>
            <a:endParaRPr lang="en-US" sz="1000" dirty="0">
              <a:sym typeface="Gill Sans" charset="0"/>
            </a:endParaRPr>
          </a:p>
        </p:txBody>
      </p:sp>
      <p:sp>
        <p:nvSpPr>
          <p:cNvPr id="104" name="Freeform 103"/>
          <p:cNvSpPr/>
          <p:nvPr/>
        </p:nvSpPr>
        <p:spPr>
          <a:xfrm>
            <a:off x="720066" y="3887878"/>
            <a:ext cx="855567" cy="470561"/>
          </a:xfrm>
          <a:custGeom>
            <a:avLst/>
            <a:gdLst>
              <a:gd name="connsiteX0" fmla="*/ 0 w 855567"/>
              <a:gd name="connsiteY0" fmla="*/ 235281 h 470561"/>
              <a:gd name="connsiteX1" fmla="*/ 427784 w 855567"/>
              <a:gd name="connsiteY1" fmla="*/ 0 h 470561"/>
              <a:gd name="connsiteX2" fmla="*/ 855568 w 855567"/>
              <a:gd name="connsiteY2" fmla="*/ 235281 h 470561"/>
              <a:gd name="connsiteX3" fmla="*/ 427784 w 855567"/>
              <a:gd name="connsiteY3" fmla="*/ 470562 h 470561"/>
              <a:gd name="connsiteX4" fmla="*/ 0 w 855567"/>
              <a:gd name="connsiteY4" fmla="*/ 235281 h 470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567" h="470561">
                <a:moveTo>
                  <a:pt x="0" y="235281"/>
                </a:moveTo>
                <a:cubicBezTo>
                  <a:pt x="0" y="105339"/>
                  <a:pt x="191525" y="0"/>
                  <a:pt x="427784" y="0"/>
                </a:cubicBezTo>
                <a:cubicBezTo>
                  <a:pt x="664043" y="0"/>
                  <a:pt x="855568" y="105339"/>
                  <a:pt x="855568" y="235281"/>
                </a:cubicBezTo>
                <a:cubicBezTo>
                  <a:pt x="855568" y="365223"/>
                  <a:pt x="664043" y="470562"/>
                  <a:pt x="427784" y="470562"/>
                </a:cubicBezTo>
                <a:cubicBezTo>
                  <a:pt x="191525" y="470562"/>
                  <a:pt x="0" y="365223"/>
                  <a:pt x="0" y="235281"/>
                </a:cubicBezTo>
                <a:close/>
              </a:path>
            </a:pathLst>
          </a:cu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lIns="137995" tIns="81612" rIns="137995" bIns="81612" spcCol="1270" anchor="ctr"/>
          <a:lstStyle/>
          <a:p>
            <a:pPr algn="ctr" defTabSz="444500">
              <a:lnSpc>
                <a:spcPct val="90000"/>
              </a:lnSpc>
              <a:spcAft>
                <a:spcPct val="35000"/>
              </a:spcAft>
              <a:defRPr/>
            </a:pPr>
            <a:r>
              <a:rPr lang="hu-HU" sz="1000" dirty="0" err="1">
                <a:sym typeface="Gill Sans" charset="0"/>
              </a:rPr>
              <a:t>Érzéke-nyebb</a:t>
            </a:r>
            <a:endParaRPr lang="en-US" sz="1000" dirty="0">
              <a:sym typeface="Gill Sans" charset="0"/>
            </a:endParaRPr>
          </a:p>
        </p:txBody>
      </p:sp>
      <p:sp>
        <p:nvSpPr>
          <p:cNvPr id="106" name="Freeform 105"/>
          <p:cNvSpPr/>
          <p:nvPr/>
        </p:nvSpPr>
        <p:spPr>
          <a:xfrm>
            <a:off x="698294" y="2743200"/>
            <a:ext cx="855567" cy="470561"/>
          </a:xfrm>
          <a:custGeom>
            <a:avLst/>
            <a:gdLst>
              <a:gd name="connsiteX0" fmla="*/ 0 w 855567"/>
              <a:gd name="connsiteY0" fmla="*/ 235281 h 470561"/>
              <a:gd name="connsiteX1" fmla="*/ 427784 w 855567"/>
              <a:gd name="connsiteY1" fmla="*/ 0 h 470561"/>
              <a:gd name="connsiteX2" fmla="*/ 855568 w 855567"/>
              <a:gd name="connsiteY2" fmla="*/ 235281 h 470561"/>
              <a:gd name="connsiteX3" fmla="*/ 427784 w 855567"/>
              <a:gd name="connsiteY3" fmla="*/ 470562 h 470561"/>
              <a:gd name="connsiteX4" fmla="*/ 0 w 855567"/>
              <a:gd name="connsiteY4" fmla="*/ 235281 h 470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567" h="470561">
                <a:moveTo>
                  <a:pt x="0" y="235281"/>
                </a:moveTo>
                <a:cubicBezTo>
                  <a:pt x="0" y="105339"/>
                  <a:pt x="191525" y="0"/>
                  <a:pt x="427784" y="0"/>
                </a:cubicBezTo>
                <a:cubicBezTo>
                  <a:pt x="664043" y="0"/>
                  <a:pt x="855568" y="105339"/>
                  <a:pt x="855568" y="235281"/>
                </a:cubicBezTo>
                <a:cubicBezTo>
                  <a:pt x="855568" y="365223"/>
                  <a:pt x="664043" y="470562"/>
                  <a:pt x="427784" y="470562"/>
                </a:cubicBezTo>
                <a:cubicBezTo>
                  <a:pt x="191525" y="470562"/>
                  <a:pt x="0" y="365223"/>
                  <a:pt x="0" y="235281"/>
                </a:cubicBezTo>
                <a:close/>
              </a:path>
            </a:pathLst>
          </a:cu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lIns="137995" tIns="81612" rIns="137995" bIns="81612" spcCol="1270" anchor="ctr"/>
          <a:lstStyle/>
          <a:p>
            <a:pPr algn="ctr" defTabSz="444500">
              <a:lnSpc>
                <a:spcPct val="90000"/>
              </a:lnSpc>
              <a:spcAft>
                <a:spcPct val="35000"/>
              </a:spcAft>
              <a:defRPr/>
            </a:pPr>
            <a:r>
              <a:rPr lang="hu-HU" sz="1000" dirty="0" err="1">
                <a:sym typeface="Gill Sans" charset="0"/>
              </a:rPr>
              <a:t>Robusztu-sabb</a:t>
            </a:r>
            <a:endParaRPr lang="en-US" sz="1000" dirty="0">
              <a:sym typeface="Gill Sans" charset="0"/>
            </a:endParaRPr>
          </a:p>
        </p:txBody>
      </p:sp>
      <p:sp>
        <p:nvSpPr>
          <p:cNvPr id="108" name="Freeform 107"/>
          <p:cNvSpPr/>
          <p:nvPr/>
        </p:nvSpPr>
        <p:spPr>
          <a:xfrm>
            <a:off x="720066" y="1600200"/>
            <a:ext cx="855567" cy="470561"/>
          </a:xfrm>
          <a:custGeom>
            <a:avLst/>
            <a:gdLst>
              <a:gd name="connsiteX0" fmla="*/ 0 w 855567"/>
              <a:gd name="connsiteY0" fmla="*/ 235281 h 470561"/>
              <a:gd name="connsiteX1" fmla="*/ 427784 w 855567"/>
              <a:gd name="connsiteY1" fmla="*/ 0 h 470561"/>
              <a:gd name="connsiteX2" fmla="*/ 855568 w 855567"/>
              <a:gd name="connsiteY2" fmla="*/ 235281 h 470561"/>
              <a:gd name="connsiteX3" fmla="*/ 427784 w 855567"/>
              <a:gd name="connsiteY3" fmla="*/ 470562 h 470561"/>
              <a:gd name="connsiteX4" fmla="*/ 0 w 855567"/>
              <a:gd name="connsiteY4" fmla="*/ 235281 h 470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567" h="470561">
                <a:moveTo>
                  <a:pt x="0" y="235281"/>
                </a:moveTo>
                <a:cubicBezTo>
                  <a:pt x="0" y="105339"/>
                  <a:pt x="191525" y="0"/>
                  <a:pt x="427784" y="0"/>
                </a:cubicBezTo>
                <a:cubicBezTo>
                  <a:pt x="664043" y="0"/>
                  <a:pt x="855568" y="105339"/>
                  <a:pt x="855568" y="235281"/>
                </a:cubicBezTo>
                <a:cubicBezTo>
                  <a:pt x="855568" y="365223"/>
                  <a:pt x="664043" y="470562"/>
                  <a:pt x="427784" y="470562"/>
                </a:cubicBezTo>
                <a:cubicBezTo>
                  <a:pt x="191525" y="470562"/>
                  <a:pt x="0" y="365223"/>
                  <a:pt x="0" y="235281"/>
                </a:cubicBezTo>
                <a:close/>
              </a:path>
            </a:pathLst>
          </a:cu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lIns="137995" tIns="81612" rIns="137995" bIns="81612" spcCol="1270" anchor="ctr"/>
          <a:lstStyle/>
          <a:p>
            <a:pPr algn="ctr" defTabSz="444500">
              <a:lnSpc>
                <a:spcPct val="90000"/>
              </a:lnSpc>
              <a:spcAft>
                <a:spcPct val="35000"/>
              </a:spcAft>
              <a:defRPr/>
            </a:pPr>
            <a:r>
              <a:rPr lang="hu-HU" sz="1000" dirty="0" err="1">
                <a:sym typeface="Gill Sans" charset="0"/>
              </a:rPr>
              <a:t>Sokolda-lúbb</a:t>
            </a:r>
            <a:endParaRPr lang="en-US" sz="1000" dirty="0">
              <a:sym typeface="Gill San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5"/>
                                        </p:tgtEl>
                                      </p:cBhvr>
                                    </p:animEffect>
                                    <p:set>
                                      <p:cBhvr>
                                        <p:cTn id="7" dur="1" fill="hold">
                                          <p:stCondLst>
                                            <p:cond delay="2999"/>
                                          </p:stCondLst>
                                        </p:cTn>
                                        <p:tgtEl>
                                          <p:spTgt spid="5"/>
                                        </p:tgtEl>
                                        <p:attrNameLst>
                                          <p:attrName>style.visibility</p:attrName>
                                        </p:attrNameLst>
                                      </p:cBhvr>
                                      <p:to>
                                        <p:strVal val="hidden"/>
                                      </p:to>
                                    </p:set>
                                  </p:childTnLst>
                                </p:cTn>
                              </p:par>
                              <p:par>
                                <p:cTn id="8" presetID="53" presetClass="entr" presetSubtype="16" fill="hold" nodeType="withEffect">
                                  <p:stCondLst>
                                    <p:cond delay="20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Effect transition="in" filter="fade">
                                      <p:cBhvr>
                                        <p:cTn id="12" dur="1000"/>
                                        <p:tgtEl>
                                          <p:spTgt spid="6"/>
                                        </p:tgtEl>
                                      </p:cBhvr>
                                    </p:animEffect>
                                  </p:childTnLst>
                                </p:cTn>
                              </p:par>
                              <p:par>
                                <p:cTn id="13" presetID="10" presetClass="exit" presetSubtype="0" fill="hold" grpId="0"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ntr" presetSubtype="0" fill="hold" grpId="0" nodeType="with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par>
                                <p:cTn id="19" presetID="32" presetClass="emph" presetSubtype="0" fill="hold" grpId="1" nodeType="withEffect">
                                  <p:stCondLst>
                                    <p:cond delay="2000"/>
                                  </p:stCondLst>
                                  <p:childTnLst>
                                    <p:animRot by="120000">
                                      <p:cBhvr>
                                        <p:cTn id="20" dur="100" fill="hold">
                                          <p:stCondLst>
                                            <p:cond delay="0"/>
                                          </p:stCondLst>
                                        </p:cTn>
                                        <p:tgtEl>
                                          <p:spTgt spid="16"/>
                                        </p:tgtEl>
                                        <p:attrNameLst>
                                          <p:attrName>r</p:attrName>
                                        </p:attrNameLst>
                                      </p:cBhvr>
                                    </p:animRot>
                                    <p:animRot by="-240000">
                                      <p:cBhvr>
                                        <p:cTn id="21" dur="200" fill="hold">
                                          <p:stCondLst>
                                            <p:cond delay="200"/>
                                          </p:stCondLst>
                                        </p:cTn>
                                        <p:tgtEl>
                                          <p:spTgt spid="16"/>
                                        </p:tgtEl>
                                        <p:attrNameLst>
                                          <p:attrName>r</p:attrName>
                                        </p:attrNameLst>
                                      </p:cBhvr>
                                    </p:animRot>
                                    <p:animRot by="240000">
                                      <p:cBhvr>
                                        <p:cTn id="22" dur="200" fill="hold">
                                          <p:stCondLst>
                                            <p:cond delay="400"/>
                                          </p:stCondLst>
                                        </p:cTn>
                                        <p:tgtEl>
                                          <p:spTgt spid="16"/>
                                        </p:tgtEl>
                                        <p:attrNameLst>
                                          <p:attrName>r</p:attrName>
                                        </p:attrNameLst>
                                      </p:cBhvr>
                                    </p:animRot>
                                    <p:animRot by="-240000">
                                      <p:cBhvr>
                                        <p:cTn id="23" dur="200" fill="hold">
                                          <p:stCondLst>
                                            <p:cond delay="600"/>
                                          </p:stCondLst>
                                        </p:cTn>
                                        <p:tgtEl>
                                          <p:spTgt spid="16"/>
                                        </p:tgtEl>
                                        <p:attrNameLst>
                                          <p:attrName>r</p:attrName>
                                        </p:attrNameLst>
                                      </p:cBhvr>
                                    </p:animRot>
                                    <p:animRot by="120000">
                                      <p:cBhvr>
                                        <p:cTn id="24" dur="200" fill="hold">
                                          <p:stCondLst>
                                            <p:cond delay="800"/>
                                          </p:stCondLst>
                                        </p:cTn>
                                        <p:tgtEl>
                                          <p:spTgt spid="16"/>
                                        </p:tgtEl>
                                        <p:attrNameLst>
                                          <p:attrName>r</p:attrName>
                                        </p:attrNameLst>
                                      </p:cBhvr>
                                    </p:animRot>
                                  </p:childTnLst>
                                </p:cTn>
                              </p:par>
                              <p:par>
                                <p:cTn id="25" presetID="6" presetClass="entr" presetSubtype="16" fill="hold" nodeType="withEffect">
                                  <p:stCondLst>
                                    <p:cond delay="2000"/>
                                  </p:stCondLst>
                                  <p:childTnLst>
                                    <p:set>
                                      <p:cBhvr>
                                        <p:cTn id="26" dur="1" fill="hold">
                                          <p:stCondLst>
                                            <p:cond delay="0"/>
                                          </p:stCondLst>
                                        </p:cTn>
                                        <p:tgtEl>
                                          <p:spTgt spid="102"/>
                                        </p:tgtEl>
                                        <p:attrNameLst>
                                          <p:attrName>style.visibility</p:attrName>
                                        </p:attrNameLst>
                                      </p:cBhvr>
                                      <p:to>
                                        <p:strVal val="visible"/>
                                      </p:to>
                                    </p:set>
                                    <p:animEffect transition="in" filter="circle(in)">
                                      <p:cBhvr>
                                        <p:cTn id="27" dur="500"/>
                                        <p:tgtEl>
                                          <p:spTgt spid="102"/>
                                        </p:tgtEl>
                                      </p:cBhvr>
                                    </p:animEffect>
                                  </p:childTnLst>
                                </p:cTn>
                              </p:par>
                            </p:childTnLst>
                          </p:cTn>
                        </p:par>
                        <p:par>
                          <p:cTn id="28" fill="hold">
                            <p:stCondLst>
                              <p:cond delay="3000"/>
                            </p:stCondLst>
                            <p:childTnLst>
                              <p:par>
                                <p:cTn id="29" presetID="6" presetClass="entr" presetSubtype="16" fill="hold" nodeType="after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circle(in)">
                                      <p:cBhvr>
                                        <p:cTn id="31" dur="500"/>
                                        <p:tgtEl>
                                          <p:spTgt spid="104"/>
                                        </p:tgtEl>
                                      </p:cBhvr>
                                    </p:animEffect>
                                  </p:childTnLst>
                                </p:cTn>
                              </p:par>
                            </p:childTnLst>
                          </p:cTn>
                        </p:par>
                        <p:par>
                          <p:cTn id="32" fill="hold">
                            <p:stCondLst>
                              <p:cond delay="3500"/>
                            </p:stCondLst>
                            <p:childTnLst>
                              <p:par>
                                <p:cTn id="33" presetID="6" presetClass="entr" presetSubtype="16" fill="hold" nodeType="after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circle(in)">
                                      <p:cBhvr>
                                        <p:cTn id="35" dur="500"/>
                                        <p:tgtEl>
                                          <p:spTgt spid="106"/>
                                        </p:tgtEl>
                                      </p:cBhvr>
                                    </p:animEffect>
                                  </p:childTnLst>
                                </p:cTn>
                              </p:par>
                            </p:childTnLst>
                          </p:cTn>
                        </p:par>
                        <p:par>
                          <p:cTn id="36" fill="hold">
                            <p:stCondLst>
                              <p:cond delay="4000"/>
                            </p:stCondLst>
                            <p:childTnLst>
                              <p:par>
                                <p:cTn id="37" presetID="6" presetClass="entr" presetSubtype="16"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circle(in)">
                                      <p:cBhvr>
                                        <p:cTn id="39" dur="500"/>
                                        <p:tgtEl>
                                          <p:spTgt spid="108"/>
                                        </p:tgtEl>
                                      </p:cBhvr>
                                    </p:animEffect>
                                  </p:childTnLst>
                                </p:cTn>
                              </p:par>
                            </p:childTnLst>
                          </p:cTn>
                        </p:par>
                        <p:par>
                          <p:cTn id="40" fill="hold">
                            <p:stCondLst>
                              <p:cond delay="4500"/>
                            </p:stCondLst>
                            <p:childTnLst>
                              <p:par>
                                <p:cTn id="41" presetID="6" presetClass="entr" presetSubtype="16"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circle(in)">
                                      <p:cBhvr>
                                        <p:cTn id="43" dur="500"/>
                                        <p:tgtEl>
                                          <p:spTgt spid="76"/>
                                        </p:tgtEl>
                                      </p:cBhvr>
                                    </p:animEffect>
                                  </p:childTnLst>
                                </p:cTn>
                              </p:par>
                            </p:childTnLst>
                          </p:cTn>
                        </p:par>
                        <p:par>
                          <p:cTn id="44" fill="hold">
                            <p:stCondLst>
                              <p:cond delay="5000"/>
                            </p:stCondLst>
                            <p:childTnLst>
                              <p:par>
                                <p:cTn id="45" presetID="6" presetClass="entr" presetSubtype="16" fill="hold" nodeType="after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circle(in)">
                                      <p:cBhvr>
                                        <p:cTn id="47" dur="500"/>
                                        <p:tgtEl>
                                          <p:spTgt spid="78"/>
                                        </p:tgtEl>
                                      </p:cBhvr>
                                    </p:animEffect>
                                  </p:childTnLst>
                                </p:cTn>
                              </p:par>
                            </p:childTnLst>
                          </p:cTn>
                        </p:par>
                        <p:par>
                          <p:cTn id="48" fill="hold">
                            <p:stCondLst>
                              <p:cond delay="5500"/>
                            </p:stCondLst>
                            <p:childTnLst>
                              <p:par>
                                <p:cTn id="49" presetID="6" presetClass="entr" presetSubtype="16" fill="hold"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circle(in)">
                                      <p:cBhvr>
                                        <p:cTn id="51" dur="500"/>
                                        <p:tgtEl>
                                          <p:spTgt spid="80"/>
                                        </p:tgtEl>
                                      </p:cBhvr>
                                    </p:animEffect>
                                  </p:childTnLst>
                                </p:cTn>
                              </p:par>
                            </p:childTnLst>
                          </p:cTn>
                        </p:par>
                        <p:par>
                          <p:cTn id="52" fill="hold">
                            <p:stCondLst>
                              <p:cond delay="6000"/>
                            </p:stCondLst>
                            <p:childTnLst>
                              <p:par>
                                <p:cTn id="53" presetID="6" presetClass="entr" presetSubtype="16" fill="hold" nodeType="after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circle(in)">
                                      <p:cBhvr>
                                        <p:cTn id="5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305" name="Object 8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2305" name="think-cell Slide" r:id="rId5" imgW="360" imgH="360" progId="">
              <p:embed/>
            </p:oleObj>
          </a:graphicData>
        </a:graphic>
      </p:graphicFrame>
      <p:sp>
        <p:nvSpPr>
          <p:cNvPr id="52306" name="Title 1"/>
          <p:cNvSpPr>
            <a:spLocks noGrp="1"/>
          </p:cNvSpPr>
          <p:nvPr>
            <p:ph type="title"/>
          </p:nvPr>
        </p:nvSpPr>
        <p:spPr/>
        <p:txBody>
          <a:bodyPr/>
          <a:lstStyle/>
          <a:p>
            <a:pPr eaLnBrk="1" hangingPunct="1"/>
            <a:r>
              <a:rPr lang="en-US" smtClean="0">
                <a:latin typeface="Arial" charset="0"/>
                <a:cs typeface="Arial" charset="0"/>
              </a:rPr>
              <a:t>NexION</a:t>
            </a:r>
            <a:r>
              <a:rPr lang="en-GB" baseline="30000" smtClean="0">
                <a:solidFill>
                  <a:srgbClr val="0055A2"/>
                </a:solidFill>
                <a:latin typeface="Century Gothic" pitchFamily="34" charset="0"/>
                <a:cs typeface="Arial" charset="0"/>
              </a:rPr>
              <a:t>®</a:t>
            </a:r>
            <a:r>
              <a:rPr lang="en-US" smtClean="0">
                <a:latin typeface="Arial" charset="0"/>
                <a:cs typeface="Arial" charset="0"/>
              </a:rPr>
              <a:t> 2000 ICP-MS – Új fejlesztések</a:t>
            </a:r>
          </a:p>
        </p:txBody>
      </p:sp>
      <p:sp>
        <p:nvSpPr>
          <p:cNvPr id="13" name="Content Placeholder 12"/>
          <p:cNvSpPr>
            <a:spLocks noGrp="1"/>
          </p:cNvSpPr>
          <p:nvPr>
            <p:ph sz="quarter" idx="11"/>
          </p:nvPr>
        </p:nvSpPr>
        <p:spPr>
          <a:xfrm>
            <a:off x="385763" y="1219200"/>
            <a:ext cx="8343900" cy="1676400"/>
          </a:xfrm>
        </p:spPr>
        <p:txBody>
          <a:bodyPr rtlCol="0">
            <a:normAutofit fontScale="92500" lnSpcReduction="20000"/>
          </a:bodyPr>
          <a:lstStyle/>
          <a:p>
            <a:pPr marL="288036" indent="-288036" eaLnBrk="1" hangingPunct="1">
              <a:spcAft>
                <a:spcPts val="1200"/>
              </a:spcAft>
              <a:defRPr/>
            </a:pPr>
            <a:r>
              <a:rPr lang="hu-HU" sz="2400" b="1" dirty="0" smtClean="0">
                <a:latin typeface="Century Gothic" panose="020B0502020202020204" pitchFamily="34" charset="0"/>
                <a:sym typeface="Gill Sans" charset="0"/>
              </a:rPr>
              <a:t>Új</a:t>
            </a:r>
            <a:r>
              <a:rPr lang="en-US" sz="2400" b="1" dirty="0" smtClean="0">
                <a:latin typeface="Century Gothic" panose="020B0502020202020204" pitchFamily="34" charset="0"/>
                <a:sym typeface="Gill Sans" charset="0"/>
              </a:rPr>
              <a:t> </a:t>
            </a:r>
            <a:r>
              <a:rPr lang="en-US" sz="2400" b="1" dirty="0" err="1" smtClean="0">
                <a:latin typeface="Century Gothic" panose="020B0502020202020204" pitchFamily="34" charset="0"/>
                <a:sym typeface="Gill Sans" charset="0"/>
              </a:rPr>
              <a:t>SMARTintro</a:t>
            </a:r>
            <a:r>
              <a:rPr lang="en-US" sz="2400" b="1" dirty="0">
                <a:latin typeface="Century Gothic" panose="020B0502020202020204" pitchFamily="34" charset="0"/>
                <a:sym typeface="Gill Sans" charset="0"/>
              </a:rPr>
              <a:t>™ </a:t>
            </a:r>
            <a:r>
              <a:rPr lang="hu-HU" sz="2400" b="1" dirty="0" smtClean="0">
                <a:latin typeface="Century Gothic" panose="020B0502020202020204" pitchFamily="34" charset="0"/>
                <a:sym typeface="Gill Sans" charset="0"/>
              </a:rPr>
              <a:t>különböző színű mintabeviteli modul</a:t>
            </a:r>
            <a:r>
              <a:rPr lang="en-US" sz="2400" dirty="0" smtClean="0">
                <a:latin typeface="Century Gothic" panose="020B0502020202020204" pitchFamily="34" charset="0"/>
                <a:sym typeface="Gill Sans" charset="0"/>
              </a:rPr>
              <a:t>– </a:t>
            </a:r>
            <a:r>
              <a:rPr lang="hu-HU" sz="2400" dirty="0" smtClean="0">
                <a:latin typeface="Century Gothic" panose="020B0502020202020204" pitchFamily="34" charset="0"/>
                <a:sym typeface="Gill Sans" charset="0"/>
              </a:rPr>
              <a:t>gyakorlatilag valamennyi alkalmazáshoz optimáltak egy modult</a:t>
            </a:r>
            <a:endParaRPr lang="en-US" sz="2400" dirty="0" smtClean="0">
              <a:latin typeface="Century Gothic" panose="020B0502020202020204" pitchFamily="34" charset="0"/>
              <a:sym typeface="Gill Sans" charset="0"/>
            </a:endParaRPr>
          </a:p>
          <a:p>
            <a:pPr marL="678888" lvl="1" indent="-240030" eaLnBrk="1" hangingPunct="1">
              <a:spcAft>
                <a:spcPts val="1200"/>
              </a:spcAft>
              <a:defRPr/>
            </a:pPr>
            <a:r>
              <a:rPr lang="hu-HU" sz="2000" dirty="0" smtClean="0">
                <a:latin typeface="Century Gothic" panose="020B0502020202020204" pitchFamily="34" charset="0"/>
                <a:sym typeface="Gill Sans" charset="0"/>
              </a:rPr>
              <a:t>Egyszerűsíti az operátor munkáját, csak ki kell választani a megfelelő modult</a:t>
            </a:r>
            <a:endParaRPr lang="en-US" sz="2000" dirty="0" smtClean="0">
              <a:latin typeface="Century Gothic" panose="020B0502020202020204" pitchFamily="34" charset="0"/>
              <a:sym typeface="Gill Sans" charset="0"/>
            </a:endParaRPr>
          </a:p>
          <a:p>
            <a:pPr marL="0" indent="0" eaLnBrk="1" hangingPunct="1">
              <a:spcAft>
                <a:spcPts val="504"/>
              </a:spcAft>
              <a:buFont typeface="Lucida Grande"/>
              <a:buNone/>
              <a:defRPr/>
            </a:pPr>
            <a:endParaRPr lang="en-US" sz="2400" dirty="0">
              <a:latin typeface="Century Gothic" panose="020B0502020202020204" pitchFamily="34" charset="0"/>
              <a:sym typeface="Gill Sans" charset="0"/>
            </a:endParaRPr>
          </a:p>
          <a:p>
            <a:pPr marL="0" indent="0" eaLnBrk="1" hangingPunct="1">
              <a:spcAft>
                <a:spcPts val="504"/>
              </a:spcAft>
              <a:buFont typeface="Lucida Grande"/>
              <a:buNone/>
              <a:defRPr/>
            </a:pPr>
            <a:endParaRPr lang="en-US" sz="2400" dirty="0">
              <a:latin typeface="Century Gothic" panose="020B0502020202020204" pitchFamily="34" charset="0"/>
              <a:sym typeface="Gill Sans" charset="0"/>
            </a:endParaRPr>
          </a:p>
        </p:txBody>
      </p:sp>
      <p:pic>
        <p:nvPicPr>
          <p:cNvPr id="52308" name="Picture 3"/>
          <p:cNvPicPr>
            <a:picLocks noChangeAspect="1" noChangeArrowheads="1"/>
          </p:cNvPicPr>
          <p:nvPr/>
        </p:nvPicPr>
        <p:blipFill>
          <a:blip r:embed="rId6"/>
          <a:srcRect/>
          <a:stretch>
            <a:fillRect/>
          </a:stretch>
        </p:blipFill>
        <p:spPr bwMode="auto">
          <a:xfrm>
            <a:off x="228600" y="3252788"/>
            <a:ext cx="1828800" cy="1395412"/>
          </a:xfrm>
          <a:prstGeom prst="rect">
            <a:avLst/>
          </a:prstGeom>
          <a:noFill/>
          <a:ln w="9525">
            <a:noFill/>
            <a:miter lim="800000"/>
            <a:headEnd/>
            <a:tailEnd/>
          </a:ln>
        </p:spPr>
      </p:pic>
      <p:pic>
        <p:nvPicPr>
          <p:cNvPr id="52309" name="Picture 4"/>
          <p:cNvPicPr>
            <a:picLocks noChangeAspect="1" noChangeArrowheads="1"/>
          </p:cNvPicPr>
          <p:nvPr/>
        </p:nvPicPr>
        <p:blipFill>
          <a:blip r:embed="rId7"/>
          <a:srcRect l="14023" t="8768" r="14705" b="11163"/>
          <a:stretch>
            <a:fillRect/>
          </a:stretch>
        </p:blipFill>
        <p:spPr bwMode="auto">
          <a:xfrm>
            <a:off x="2514600" y="3263900"/>
            <a:ext cx="1838325" cy="1371600"/>
          </a:xfrm>
          <a:prstGeom prst="rect">
            <a:avLst/>
          </a:prstGeom>
          <a:noFill/>
          <a:ln w="9525">
            <a:noFill/>
            <a:miter lim="800000"/>
            <a:headEnd/>
            <a:tailEnd/>
          </a:ln>
        </p:spPr>
      </p:pic>
      <p:pic>
        <p:nvPicPr>
          <p:cNvPr id="52310" name="Picture 2"/>
          <p:cNvPicPr>
            <a:picLocks noChangeAspect="1" noChangeArrowheads="1"/>
          </p:cNvPicPr>
          <p:nvPr/>
        </p:nvPicPr>
        <p:blipFill>
          <a:blip r:embed="rId8"/>
          <a:srcRect l="12302" t="6314" r="12839" b="5698"/>
          <a:stretch>
            <a:fillRect/>
          </a:stretch>
        </p:blipFill>
        <p:spPr bwMode="auto">
          <a:xfrm>
            <a:off x="4743450" y="3259138"/>
            <a:ext cx="1954213" cy="1376362"/>
          </a:xfrm>
          <a:prstGeom prst="rect">
            <a:avLst/>
          </a:prstGeom>
          <a:noFill/>
          <a:ln w="9525">
            <a:noFill/>
            <a:miter lim="800000"/>
            <a:headEnd/>
            <a:tailEnd/>
          </a:ln>
        </p:spPr>
      </p:pic>
      <p:pic>
        <p:nvPicPr>
          <p:cNvPr id="52311" name="Picture 5"/>
          <p:cNvPicPr>
            <a:picLocks noChangeAspect="1" noChangeArrowheads="1"/>
          </p:cNvPicPr>
          <p:nvPr/>
        </p:nvPicPr>
        <p:blipFill>
          <a:blip r:embed="rId9"/>
          <a:srcRect/>
          <a:stretch>
            <a:fillRect/>
          </a:stretch>
        </p:blipFill>
        <p:spPr bwMode="auto">
          <a:xfrm>
            <a:off x="7018338" y="3259138"/>
            <a:ext cx="1906587" cy="1381125"/>
          </a:xfrm>
          <a:prstGeom prst="rect">
            <a:avLst/>
          </a:prstGeom>
          <a:noFill/>
          <a:ln w="9525">
            <a:noFill/>
            <a:miter lim="800000"/>
            <a:headEnd/>
            <a:tailEnd/>
          </a:ln>
        </p:spPr>
      </p:pic>
      <p:sp>
        <p:nvSpPr>
          <p:cNvPr id="52312" name="Rectangle 3"/>
          <p:cNvSpPr>
            <a:spLocks noChangeArrowheads="1"/>
          </p:cNvSpPr>
          <p:nvPr/>
        </p:nvSpPr>
        <p:spPr bwMode="auto">
          <a:xfrm>
            <a:off x="327025" y="4973638"/>
            <a:ext cx="1577975" cy="1184275"/>
          </a:xfrm>
          <a:prstGeom prst="rect">
            <a:avLst/>
          </a:prstGeom>
          <a:noFill/>
          <a:ln w="9525">
            <a:noFill/>
            <a:miter lim="800000"/>
            <a:headEnd/>
            <a:tailEnd/>
          </a:ln>
        </p:spPr>
        <p:txBody>
          <a:bodyPr>
            <a:spAutoFit/>
          </a:bodyPr>
          <a:lstStyle/>
          <a:p>
            <a:pPr marL="174625" indent="-163513" algn="ctr">
              <a:spcAft>
                <a:spcPts val="600"/>
              </a:spcAft>
            </a:pPr>
            <a:r>
              <a:rPr lang="hu-HU" sz="2400">
                <a:latin typeface="Century Gothic" pitchFamily="34" charset="0"/>
              </a:rPr>
              <a:t>Kék</a:t>
            </a:r>
            <a:endParaRPr lang="en-US" sz="2400">
              <a:latin typeface="Century Gothic" pitchFamily="34" charset="0"/>
            </a:endParaRPr>
          </a:p>
          <a:p>
            <a:pPr marL="174625" indent="-163513" algn="ctr">
              <a:spcAft>
                <a:spcPts val="600"/>
              </a:spcAft>
            </a:pPr>
            <a:r>
              <a:rPr lang="hu-HU" sz="1400">
                <a:latin typeface="Century Gothic" pitchFamily="34" charset="0"/>
              </a:rPr>
              <a:t>Normál, mindennapi mérésekhez</a:t>
            </a:r>
            <a:endParaRPr lang="en-US" sz="1400">
              <a:latin typeface="Century Gothic" pitchFamily="34" charset="0"/>
            </a:endParaRPr>
          </a:p>
        </p:txBody>
      </p:sp>
      <p:sp>
        <p:nvSpPr>
          <p:cNvPr id="52313" name="Rectangle 10"/>
          <p:cNvSpPr>
            <a:spLocks noChangeArrowheads="1"/>
          </p:cNvSpPr>
          <p:nvPr/>
        </p:nvSpPr>
        <p:spPr bwMode="auto">
          <a:xfrm>
            <a:off x="2644775" y="4960938"/>
            <a:ext cx="1577975" cy="1400175"/>
          </a:xfrm>
          <a:prstGeom prst="rect">
            <a:avLst/>
          </a:prstGeom>
          <a:noFill/>
          <a:ln w="9525">
            <a:noFill/>
            <a:miter lim="800000"/>
            <a:headEnd/>
            <a:tailEnd/>
          </a:ln>
        </p:spPr>
        <p:txBody>
          <a:bodyPr>
            <a:spAutoFit/>
          </a:bodyPr>
          <a:lstStyle/>
          <a:p>
            <a:pPr marL="174625" indent="-163513" algn="ctr">
              <a:spcAft>
                <a:spcPts val="600"/>
              </a:spcAft>
            </a:pPr>
            <a:r>
              <a:rPr lang="hu-HU" sz="2400">
                <a:latin typeface="Century Gothic" pitchFamily="34" charset="0"/>
              </a:rPr>
              <a:t>Zöld</a:t>
            </a:r>
          </a:p>
          <a:p>
            <a:pPr marL="174625" indent="-163513" algn="ctr">
              <a:spcAft>
                <a:spcPts val="600"/>
              </a:spcAft>
            </a:pPr>
            <a:r>
              <a:rPr lang="hu-HU" sz="1400">
                <a:latin typeface="Century Gothic" pitchFamily="34" charset="0"/>
              </a:rPr>
              <a:t>Magas szárazanyag-tartalmú mintákhoz</a:t>
            </a:r>
            <a:endParaRPr lang="en-US" sz="1400">
              <a:latin typeface="Century Gothic" pitchFamily="34" charset="0"/>
            </a:endParaRPr>
          </a:p>
        </p:txBody>
      </p:sp>
      <p:sp>
        <p:nvSpPr>
          <p:cNvPr id="52314" name="Rectangle 11"/>
          <p:cNvSpPr>
            <a:spLocks noChangeArrowheads="1"/>
          </p:cNvSpPr>
          <p:nvPr/>
        </p:nvSpPr>
        <p:spPr bwMode="auto">
          <a:xfrm>
            <a:off x="4932363" y="4960938"/>
            <a:ext cx="1577975" cy="969962"/>
          </a:xfrm>
          <a:prstGeom prst="rect">
            <a:avLst/>
          </a:prstGeom>
          <a:noFill/>
          <a:ln w="9525">
            <a:noFill/>
            <a:miter lim="800000"/>
            <a:headEnd/>
            <a:tailEnd/>
          </a:ln>
        </p:spPr>
        <p:txBody>
          <a:bodyPr>
            <a:spAutoFit/>
          </a:bodyPr>
          <a:lstStyle/>
          <a:p>
            <a:pPr marL="174625" indent="-163513" algn="ctr">
              <a:spcAft>
                <a:spcPts val="600"/>
              </a:spcAft>
            </a:pPr>
            <a:r>
              <a:rPr lang="hu-HU" sz="2400">
                <a:latin typeface="Century Gothic" pitchFamily="34" charset="0"/>
              </a:rPr>
              <a:t>Fekete</a:t>
            </a:r>
            <a:endParaRPr lang="en-US" sz="2400">
              <a:latin typeface="Century Gothic" pitchFamily="34" charset="0"/>
            </a:endParaRPr>
          </a:p>
          <a:p>
            <a:pPr marL="174625" indent="-163513" algn="ctr">
              <a:spcAft>
                <a:spcPts val="600"/>
              </a:spcAft>
            </a:pPr>
            <a:r>
              <a:rPr lang="hu-HU" sz="1400">
                <a:latin typeface="Century Gothic" pitchFamily="34" charset="0"/>
              </a:rPr>
              <a:t>Sok minta esetén</a:t>
            </a:r>
            <a:endParaRPr lang="en-US" sz="1400">
              <a:latin typeface="Century Gothic" pitchFamily="34" charset="0"/>
            </a:endParaRPr>
          </a:p>
        </p:txBody>
      </p:sp>
      <p:sp>
        <p:nvSpPr>
          <p:cNvPr id="52315" name="Rectangle 13"/>
          <p:cNvSpPr>
            <a:spLocks noChangeArrowheads="1"/>
          </p:cNvSpPr>
          <p:nvPr/>
        </p:nvSpPr>
        <p:spPr bwMode="auto">
          <a:xfrm>
            <a:off x="7108825" y="4953000"/>
            <a:ext cx="1577975" cy="958850"/>
          </a:xfrm>
          <a:prstGeom prst="rect">
            <a:avLst/>
          </a:prstGeom>
          <a:noFill/>
          <a:ln w="9525">
            <a:noFill/>
            <a:miter lim="800000"/>
            <a:headEnd/>
            <a:tailEnd/>
          </a:ln>
        </p:spPr>
        <p:txBody>
          <a:bodyPr>
            <a:spAutoFit/>
          </a:bodyPr>
          <a:lstStyle/>
          <a:p>
            <a:pPr marL="174625" indent="-163513" algn="ctr">
              <a:spcAft>
                <a:spcPts val="600"/>
              </a:spcAft>
            </a:pPr>
            <a:r>
              <a:rPr lang="hu-HU" sz="2400">
                <a:latin typeface="Century Gothic" pitchFamily="34" charset="0"/>
              </a:rPr>
              <a:t>Fehér</a:t>
            </a:r>
            <a:endParaRPr lang="en-US" sz="2400">
              <a:latin typeface="Century Gothic" pitchFamily="34" charset="0"/>
            </a:endParaRPr>
          </a:p>
          <a:p>
            <a:pPr marL="174625" indent="-163513" algn="ctr">
              <a:spcAft>
                <a:spcPts val="600"/>
              </a:spcAft>
            </a:pPr>
            <a:r>
              <a:rPr lang="hu-HU" sz="1400">
                <a:latin typeface="Century Gothic" pitchFamily="34" charset="0"/>
              </a:rPr>
              <a:t>Nagytisztaságú mérések</a:t>
            </a:r>
            <a:endParaRPr lang="en-US" sz="1400">
              <a:latin typeface="Century Gothic"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464" name="Object 7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9464" name="think-cell Slide" r:id="rId5" imgW="360" imgH="360" progId="">
              <p:embed/>
            </p:oleObj>
          </a:graphicData>
        </a:graphic>
      </p:graphicFrame>
      <p:sp>
        <p:nvSpPr>
          <p:cNvPr id="59465" name="Title 1"/>
          <p:cNvSpPr>
            <a:spLocks noGrp="1"/>
          </p:cNvSpPr>
          <p:nvPr>
            <p:ph type="title"/>
          </p:nvPr>
        </p:nvSpPr>
        <p:spPr/>
        <p:txBody>
          <a:bodyPr/>
          <a:lstStyle/>
          <a:p>
            <a:pPr eaLnBrk="1" hangingPunct="1"/>
            <a:r>
              <a:rPr lang="en-US" smtClean="0">
                <a:latin typeface="Arial" charset="0"/>
                <a:cs typeface="Arial" charset="0"/>
              </a:rPr>
              <a:t>NexION</a:t>
            </a:r>
            <a:r>
              <a:rPr lang="en-GB" baseline="30000" smtClean="0">
                <a:solidFill>
                  <a:srgbClr val="0055A2"/>
                </a:solidFill>
                <a:latin typeface="Century Gothic" pitchFamily="34" charset="0"/>
                <a:cs typeface="Arial" charset="0"/>
              </a:rPr>
              <a:t>®</a:t>
            </a:r>
            <a:r>
              <a:rPr lang="en-US" smtClean="0">
                <a:latin typeface="Arial" charset="0"/>
                <a:cs typeface="Arial" charset="0"/>
              </a:rPr>
              <a:t> 2000 ICP-MS – Új fejlesztések</a:t>
            </a:r>
          </a:p>
        </p:txBody>
      </p:sp>
      <p:pic>
        <p:nvPicPr>
          <p:cNvPr id="59466" name="Picture 2"/>
          <p:cNvPicPr>
            <a:picLocks noGrp="1" noChangeAspect="1" noChangeArrowheads="1"/>
          </p:cNvPicPr>
          <p:nvPr>
            <p:ph sz="quarter" idx="11"/>
          </p:nvPr>
        </p:nvPicPr>
        <p:blipFill>
          <a:blip r:embed="rId6"/>
          <a:srcRect t="7018"/>
          <a:stretch>
            <a:fillRect/>
          </a:stretch>
        </p:blipFill>
        <p:spPr>
          <a:xfrm>
            <a:off x="114300" y="1593850"/>
            <a:ext cx="8915400" cy="4038600"/>
          </a:xfrm>
        </p:spPr>
      </p:pic>
      <p:sp>
        <p:nvSpPr>
          <p:cNvPr id="59467" name="Szövegdoboz 1"/>
          <p:cNvSpPr txBox="1">
            <a:spLocks noChangeArrowheads="1"/>
          </p:cNvSpPr>
          <p:nvPr/>
        </p:nvSpPr>
        <p:spPr bwMode="auto">
          <a:xfrm>
            <a:off x="1524000" y="1219200"/>
            <a:ext cx="1981200" cy="701675"/>
          </a:xfrm>
          <a:prstGeom prst="rect">
            <a:avLst/>
          </a:prstGeom>
          <a:solidFill>
            <a:srgbClr val="FFFF00"/>
          </a:solidFill>
          <a:ln w="9525">
            <a:noFill/>
            <a:miter lim="800000"/>
            <a:headEnd/>
            <a:tailEnd/>
          </a:ln>
        </p:spPr>
        <p:txBody>
          <a:bodyPr>
            <a:spAutoFit/>
          </a:bodyPr>
          <a:lstStyle/>
          <a:p>
            <a:r>
              <a:rPr lang="hu-HU" sz="1000" b="1">
                <a:solidFill>
                  <a:srgbClr val="131313"/>
                </a:solidFill>
                <a:latin typeface="Arial" charset="0"/>
              </a:rPr>
              <a:t>Választható anyagok</a:t>
            </a:r>
          </a:p>
          <a:p>
            <a:pPr>
              <a:buFont typeface="Arial" charset="0"/>
              <a:buChar char="•"/>
            </a:pPr>
            <a:r>
              <a:rPr lang="hu-HU" sz="1000">
                <a:solidFill>
                  <a:srgbClr val="131313"/>
                </a:solidFill>
                <a:latin typeface="Arial" charset="0"/>
              </a:rPr>
              <a:t>Kvarc</a:t>
            </a:r>
          </a:p>
          <a:p>
            <a:pPr>
              <a:buFont typeface="Arial" charset="0"/>
              <a:buChar char="•"/>
            </a:pPr>
            <a:r>
              <a:rPr lang="hu-HU" sz="1000">
                <a:solidFill>
                  <a:srgbClr val="131313"/>
                </a:solidFill>
                <a:latin typeface="Arial" charset="0"/>
              </a:rPr>
              <a:t>SiQ ultratiszta kvarc</a:t>
            </a:r>
          </a:p>
          <a:p>
            <a:pPr>
              <a:buFont typeface="Arial" charset="0"/>
              <a:buChar char="•"/>
            </a:pPr>
            <a:r>
              <a:rPr lang="en-US" sz="1000">
                <a:solidFill>
                  <a:srgbClr val="131313"/>
                </a:solidFill>
                <a:latin typeface="Arial" charset="0"/>
              </a:rPr>
              <a:t>Szervesanyag e</a:t>
            </a:r>
            <a:r>
              <a:rPr lang="hu-HU" sz="1000">
                <a:solidFill>
                  <a:srgbClr val="131313"/>
                </a:solidFill>
                <a:latin typeface="Arial" charset="0"/>
              </a:rPr>
              <a:t>llenálló kvarc</a:t>
            </a:r>
          </a:p>
        </p:txBody>
      </p:sp>
      <p:sp>
        <p:nvSpPr>
          <p:cNvPr id="3" name="Szövegdoboz 2"/>
          <p:cNvSpPr txBox="1"/>
          <p:nvPr/>
        </p:nvSpPr>
        <p:spPr>
          <a:xfrm>
            <a:off x="3429000" y="2514600"/>
            <a:ext cx="2057400" cy="738188"/>
          </a:xfrm>
          <a:prstGeom prst="rect">
            <a:avLst/>
          </a:prstGeom>
          <a:solidFill>
            <a:srgbClr val="FFFF00"/>
          </a:solidFill>
        </p:spPr>
        <p:txBody>
          <a:bodyPr>
            <a:spAutoFit/>
          </a:bodyPr>
          <a:lstStyle/>
          <a:p>
            <a:pPr>
              <a:defRPr/>
            </a:pPr>
            <a:r>
              <a:rPr lang="hu-HU" sz="1050" b="1" dirty="0">
                <a:solidFill>
                  <a:srgbClr val="131313"/>
                </a:solidFill>
                <a:latin typeface="+mn-lt"/>
                <a:cs typeface="Century Gothic"/>
              </a:rPr>
              <a:t>Különböző színnel kódolt alkalmazások –</a:t>
            </a:r>
            <a:r>
              <a:rPr lang="hu-HU" sz="1050" dirty="0">
                <a:solidFill>
                  <a:srgbClr val="131313"/>
                </a:solidFill>
                <a:latin typeface="+mn-lt"/>
                <a:cs typeface="Century Gothic"/>
              </a:rPr>
              <a:t>jelzi a </a:t>
            </a:r>
            <a:r>
              <a:rPr lang="hu-HU" sz="1050" dirty="0" err="1">
                <a:solidFill>
                  <a:srgbClr val="131313"/>
                </a:solidFill>
                <a:latin typeface="+mn-lt"/>
                <a:cs typeface="Century Gothic"/>
              </a:rPr>
              <a:t>torch</a:t>
            </a:r>
            <a:r>
              <a:rPr lang="hu-HU" sz="1050" dirty="0">
                <a:solidFill>
                  <a:srgbClr val="131313"/>
                </a:solidFill>
                <a:latin typeface="+mn-lt"/>
                <a:cs typeface="Century Gothic"/>
              </a:rPr>
              <a:t> anyagát és az injektor cső méretét</a:t>
            </a:r>
          </a:p>
        </p:txBody>
      </p:sp>
      <p:sp>
        <p:nvSpPr>
          <p:cNvPr id="4" name="Szövegdoboz 3"/>
          <p:cNvSpPr txBox="1"/>
          <p:nvPr/>
        </p:nvSpPr>
        <p:spPr>
          <a:xfrm>
            <a:off x="228600" y="3581400"/>
            <a:ext cx="1905000" cy="254000"/>
          </a:xfrm>
          <a:prstGeom prst="rect">
            <a:avLst/>
          </a:prstGeom>
          <a:solidFill>
            <a:srgbClr val="FFFF00"/>
          </a:solidFill>
        </p:spPr>
        <p:txBody>
          <a:bodyPr>
            <a:spAutoFit/>
          </a:bodyPr>
          <a:lstStyle/>
          <a:p>
            <a:pPr>
              <a:defRPr/>
            </a:pPr>
            <a:r>
              <a:rPr lang="hu-HU" sz="1050" b="1" dirty="0">
                <a:solidFill>
                  <a:srgbClr val="131313"/>
                </a:solidFill>
                <a:latin typeface="+mn-lt"/>
                <a:cs typeface="Century Gothic"/>
              </a:rPr>
              <a:t>O ring nélküli </a:t>
            </a:r>
            <a:r>
              <a:rPr lang="hu-HU" sz="1050" b="1" dirty="0" err="1">
                <a:solidFill>
                  <a:srgbClr val="131313"/>
                </a:solidFill>
                <a:latin typeface="+mn-lt"/>
                <a:cs typeface="Century Gothic"/>
              </a:rPr>
              <a:t>torch</a:t>
            </a:r>
            <a:r>
              <a:rPr lang="hu-HU" sz="1050" b="1" dirty="0">
                <a:solidFill>
                  <a:srgbClr val="131313"/>
                </a:solidFill>
                <a:latin typeface="+mn-lt"/>
                <a:cs typeface="Century Gothic"/>
              </a:rPr>
              <a:t> tartó</a:t>
            </a:r>
          </a:p>
        </p:txBody>
      </p:sp>
      <p:sp>
        <p:nvSpPr>
          <p:cNvPr id="59470" name="Szövegdoboz 4"/>
          <p:cNvSpPr txBox="1">
            <a:spLocks noChangeArrowheads="1"/>
          </p:cNvSpPr>
          <p:nvPr/>
        </p:nvSpPr>
        <p:spPr bwMode="auto">
          <a:xfrm>
            <a:off x="5849938" y="1196975"/>
            <a:ext cx="3162300" cy="1311275"/>
          </a:xfrm>
          <a:prstGeom prst="rect">
            <a:avLst/>
          </a:prstGeom>
          <a:solidFill>
            <a:srgbClr val="FFFF00"/>
          </a:solidFill>
          <a:ln w="9525">
            <a:noFill/>
            <a:miter lim="800000"/>
            <a:headEnd/>
            <a:tailEnd/>
          </a:ln>
        </p:spPr>
        <p:txBody>
          <a:bodyPr>
            <a:spAutoFit/>
          </a:bodyPr>
          <a:lstStyle/>
          <a:p>
            <a:r>
              <a:rPr lang="hu-HU" sz="1000" b="1">
                <a:solidFill>
                  <a:srgbClr val="131313"/>
                </a:solidFill>
                <a:latin typeface="Arial" charset="0"/>
              </a:rPr>
              <a:t>Szabadalmaztatott design a gyors gáz csatlakozóhoz</a:t>
            </a:r>
          </a:p>
          <a:p>
            <a:r>
              <a:rPr lang="hu-HU" sz="1000">
                <a:solidFill>
                  <a:srgbClr val="131313"/>
                </a:solidFill>
                <a:latin typeface="Arial" charset="0"/>
              </a:rPr>
              <a:t>Tiszta installálás</a:t>
            </a:r>
          </a:p>
          <a:p>
            <a:r>
              <a:rPr lang="hu-HU" sz="1000">
                <a:solidFill>
                  <a:srgbClr val="131313"/>
                </a:solidFill>
                <a:latin typeface="Arial" charset="0"/>
              </a:rPr>
              <a:t>Nem kell gáz csatlakozó</a:t>
            </a:r>
            <a:r>
              <a:rPr lang="en-US" sz="1000">
                <a:solidFill>
                  <a:srgbClr val="131313"/>
                </a:solidFill>
                <a:latin typeface="Arial" charset="0"/>
              </a:rPr>
              <a:t>ka</a:t>
            </a:r>
            <a:r>
              <a:rPr lang="hu-HU" sz="1000">
                <a:solidFill>
                  <a:srgbClr val="131313"/>
                </a:solidFill>
                <a:latin typeface="Arial" charset="0"/>
              </a:rPr>
              <a:t>t alkalmazni</a:t>
            </a:r>
          </a:p>
          <a:p>
            <a:r>
              <a:rPr lang="hu-HU" sz="1000">
                <a:solidFill>
                  <a:srgbClr val="131313"/>
                </a:solidFill>
                <a:latin typeface="Arial" charset="0"/>
              </a:rPr>
              <a:t>Nincsenek O ringek a torch-hoz</a:t>
            </a:r>
          </a:p>
          <a:p>
            <a:r>
              <a:rPr lang="hu-HU" sz="1000">
                <a:solidFill>
                  <a:srgbClr val="131313"/>
                </a:solidFill>
                <a:latin typeface="Arial" charset="0"/>
              </a:rPr>
              <a:t>Könnyű tisztítás, fém és O ring mentes csatlakozás</a:t>
            </a:r>
          </a:p>
          <a:p>
            <a:r>
              <a:rPr lang="hu-HU" sz="1000">
                <a:solidFill>
                  <a:srgbClr val="131313"/>
                </a:solidFill>
                <a:latin typeface="Arial" charset="0"/>
              </a:rPr>
              <a:t>Nagyon jól reprodukálható gyártrmányok és installáció</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29" name="Object 8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3329" name="think-cell Slide" r:id="rId5" imgW="360" imgH="360" progId="">
              <p:embed/>
            </p:oleObj>
          </a:graphicData>
        </a:graphic>
      </p:graphicFrame>
      <p:sp>
        <p:nvSpPr>
          <p:cNvPr id="53330" name="Title 1"/>
          <p:cNvSpPr>
            <a:spLocks noGrp="1"/>
          </p:cNvSpPr>
          <p:nvPr>
            <p:ph type="title"/>
          </p:nvPr>
        </p:nvSpPr>
        <p:spPr/>
        <p:txBody>
          <a:bodyPr/>
          <a:lstStyle/>
          <a:p>
            <a:pPr eaLnBrk="1" hangingPunct="1"/>
            <a:r>
              <a:rPr lang="en-US" smtClean="0">
                <a:latin typeface="Arial" charset="0"/>
                <a:cs typeface="Arial" charset="0"/>
              </a:rPr>
              <a:t>NexION</a:t>
            </a:r>
            <a:r>
              <a:rPr lang="en-GB" baseline="30000" smtClean="0">
                <a:solidFill>
                  <a:srgbClr val="0055A2"/>
                </a:solidFill>
                <a:latin typeface="Century Gothic" pitchFamily="34" charset="0"/>
                <a:cs typeface="Arial" charset="0"/>
              </a:rPr>
              <a:t>®</a:t>
            </a:r>
            <a:r>
              <a:rPr lang="en-US" smtClean="0">
                <a:latin typeface="Arial" charset="0"/>
                <a:cs typeface="Arial" charset="0"/>
              </a:rPr>
              <a:t> 2000 ICP-MS – Új fejlesztések</a:t>
            </a:r>
          </a:p>
        </p:txBody>
      </p:sp>
      <p:sp>
        <p:nvSpPr>
          <p:cNvPr id="13" name="Content Placeholder 12"/>
          <p:cNvSpPr>
            <a:spLocks noGrp="1"/>
          </p:cNvSpPr>
          <p:nvPr>
            <p:ph sz="quarter" idx="11"/>
          </p:nvPr>
        </p:nvSpPr>
        <p:spPr>
          <a:xfrm>
            <a:off x="385763" y="1452563"/>
            <a:ext cx="8343900" cy="1062037"/>
          </a:xfrm>
        </p:spPr>
        <p:txBody>
          <a:bodyPr rtlCol="0">
            <a:normAutofit fontScale="92500" lnSpcReduction="20000"/>
          </a:bodyPr>
          <a:lstStyle/>
          <a:p>
            <a:pPr marL="288036" indent="-288036" eaLnBrk="1" hangingPunct="1">
              <a:spcAft>
                <a:spcPts val="1200"/>
              </a:spcAft>
              <a:defRPr/>
            </a:pPr>
            <a:r>
              <a:rPr lang="hu-HU" sz="2400" b="1" dirty="0" smtClean="0">
                <a:latin typeface="Century Gothic" panose="020B0502020202020204" pitchFamily="34" charset="0"/>
                <a:sym typeface="Gill Sans" charset="0"/>
              </a:rPr>
              <a:t>Valamennyi mátrix esetén </a:t>
            </a:r>
            <a:r>
              <a:rPr lang="en-US" sz="2400" b="1" dirty="0" smtClean="0">
                <a:latin typeface="Century Gothic" panose="020B0502020202020204" pitchFamily="34" charset="0"/>
                <a:sym typeface="Gill Sans" charset="0"/>
              </a:rPr>
              <a:t>(AMS)</a:t>
            </a:r>
            <a:r>
              <a:rPr lang="en-US" sz="2400" dirty="0" smtClean="0">
                <a:latin typeface="Century Gothic" panose="020B0502020202020204" pitchFamily="34" charset="0"/>
                <a:sym typeface="Gill Sans" charset="0"/>
              </a:rPr>
              <a:t> </a:t>
            </a:r>
            <a:r>
              <a:rPr lang="en-US" sz="2400" dirty="0">
                <a:latin typeface="Century Gothic" panose="020B0502020202020204" pitchFamily="34" charset="0"/>
                <a:sym typeface="Gill Sans" charset="0"/>
              </a:rPr>
              <a:t>– </a:t>
            </a:r>
            <a:r>
              <a:rPr lang="hu-HU" sz="2400" dirty="0" smtClean="0">
                <a:latin typeface="Century Gothic" panose="020B0502020202020204" pitchFamily="34" charset="0"/>
                <a:sym typeface="Gill Sans" charset="0"/>
              </a:rPr>
              <a:t>biztosítja a flexibilitást megfelelően kezelve a magas </a:t>
            </a:r>
            <a:r>
              <a:rPr lang="hu-HU" sz="2400" dirty="0" err="1" smtClean="0">
                <a:latin typeface="Century Gothic" panose="020B0502020202020204" pitchFamily="34" charset="0"/>
                <a:sym typeface="Gill Sans" charset="0"/>
              </a:rPr>
              <a:t>szárazanyagtartalmú</a:t>
            </a:r>
            <a:r>
              <a:rPr lang="hu-HU" sz="2400" dirty="0" smtClean="0">
                <a:latin typeface="Century Gothic" panose="020B0502020202020204" pitchFamily="34" charset="0"/>
                <a:sym typeface="Gill Sans" charset="0"/>
              </a:rPr>
              <a:t> (TDS) mintákat </a:t>
            </a:r>
            <a:endParaRPr lang="en-US" sz="2400" dirty="0">
              <a:latin typeface="Century Gothic" panose="020B0502020202020204" pitchFamily="34" charset="0"/>
              <a:sym typeface="Gill Sans" charset="0"/>
            </a:endParaRPr>
          </a:p>
          <a:p>
            <a:pPr marL="0" indent="0" eaLnBrk="1" hangingPunct="1">
              <a:spcAft>
                <a:spcPts val="504"/>
              </a:spcAft>
              <a:buFont typeface="Lucida Grande"/>
              <a:buNone/>
              <a:defRPr/>
            </a:pPr>
            <a:endParaRPr lang="en-US" sz="2400" dirty="0">
              <a:latin typeface="Century Gothic" panose="020B0502020202020204" pitchFamily="34" charset="0"/>
              <a:sym typeface="Gill Sans" charset="0"/>
            </a:endParaRPr>
          </a:p>
          <a:p>
            <a:pPr marL="0" indent="0" eaLnBrk="1" hangingPunct="1">
              <a:spcAft>
                <a:spcPts val="504"/>
              </a:spcAft>
              <a:buFont typeface="Lucida Grande"/>
              <a:buNone/>
              <a:defRPr/>
            </a:pPr>
            <a:endParaRPr lang="en-US" sz="2400" dirty="0">
              <a:latin typeface="Century Gothic" panose="020B0502020202020204" pitchFamily="34" charset="0"/>
              <a:sym typeface="Gill Sans" charset="0"/>
            </a:endParaRPr>
          </a:p>
        </p:txBody>
      </p:sp>
      <p:sp>
        <p:nvSpPr>
          <p:cNvPr id="5" name="Rectangle 4"/>
          <p:cNvSpPr/>
          <p:nvPr/>
        </p:nvSpPr>
        <p:spPr>
          <a:xfrm>
            <a:off x="536575" y="2590800"/>
            <a:ext cx="4572000" cy="3187700"/>
          </a:xfrm>
          <a:prstGeom prst="rect">
            <a:avLst/>
          </a:prstGeom>
        </p:spPr>
        <p:txBody>
          <a:bodyPr lIns="38405" tIns="19202" rIns="38405" bIns="19202">
            <a:spAutoFit/>
          </a:bodyPr>
          <a:lstStyle/>
          <a:p>
            <a:pPr marL="240030" indent="-240030">
              <a:buFont typeface="Wingdings" panose="05000000000000000000" pitchFamily="2" charset="2"/>
              <a:buChar char="ü"/>
              <a:defRPr/>
            </a:pPr>
            <a:r>
              <a:rPr lang="hu-HU" sz="1400" dirty="0">
                <a:latin typeface="Century Gothic" panose="020B0502020202020204" pitchFamily="34" charset="0"/>
                <a:ea typeface="ヒラギノ角ゴ ProN W3" charset="0"/>
                <a:cs typeface="ヒラギノ角ゴ ProN W3" charset="0"/>
                <a:sym typeface="Gill Sans" charset="0"/>
              </a:rPr>
              <a:t>Képes arra, hogy </a:t>
            </a:r>
            <a:r>
              <a:rPr lang="hu-HU" sz="1400" dirty="0" err="1">
                <a:latin typeface="Century Gothic" panose="020B0502020202020204" pitchFamily="34" charset="0"/>
                <a:ea typeface="ヒラギノ角ゴ ProN W3" charset="0"/>
                <a:cs typeface="ヒラギノ角ゴ ProN W3" charset="0"/>
                <a:sym typeface="Gill Sans" charset="0"/>
              </a:rPr>
              <a:t>higítsa</a:t>
            </a:r>
            <a:r>
              <a:rPr lang="hu-HU" sz="1400" dirty="0">
                <a:latin typeface="Century Gothic" panose="020B0502020202020204" pitchFamily="34" charset="0"/>
                <a:ea typeface="ヒラギノ角ゴ ProN W3" charset="0"/>
                <a:cs typeface="ヒラギノ角ゴ ProN W3" charset="0"/>
                <a:sym typeface="Gill Sans" charset="0"/>
              </a:rPr>
              <a:t> a minta aeroszolt miután elhagyta a ködkamrát de mielőtt elérte a plazmát</a:t>
            </a:r>
            <a:endParaRPr lang="en-US" sz="1400" dirty="0">
              <a:latin typeface="Century Gothic" panose="020B0502020202020204" pitchFamily="34" charset="0"/>
              <a:ea typeface="ヒラギノ角ゴ ProN W3" charset="0"/>
              <a:cs typeface="ヒラギノ角ゴ ProN W3" charset="0"/>
              <a:sym typeface="Gill Sans" charset="0"/>
            </a:endParaRPr>
          </a:p>
          <a:p>
            <a:pPr marL="240030" indent="-240030">
              <a:buFont typeface="Wingdings" panose="05000000000000000000" pitchFamily="2" charset="2"/>
              <a:buChar char="ü"/>
              <a:defRPr/>
            </a:pPr>
            <a:endParaRPr lang="en-US" sz="1400" dirty="0">
              <a:latin typeface="Century Gothic" panose="020B0502020202020204" pitchFamily="34" charset="0"/>
              <a:ea typeface="ヒラギノ角ゴ ProN W3" charset="0"/>
              <a:cs typeface="ヒラギノ角ゴ ProN W3" charset="0"/>
              <a:sym typeface="Gill Sans" charset="0"/>
            </a:endParaRPr>
          </a:p>
          <a:p>
            <a:pPr marL="624745" lvl="1" indent="-432721">
              <a:buFont typeface="Wingdings" panose="05000000000000000000" pitchFamily="2" charset="2"/>
              <a:buChar char="ü"/>
              <a:defRPr/>
            </a:pPr>
            <a:r>
              <a:rPr lang="hu-HU" sz="1400" dirty="0">
                <a:latin typeface="Century Gothic" panose="020B0502020202020204" pitchFamily="34" charset="0"/>
                <a:ea typeface="ヒラギノ角ゴ ProN W3" charset="0"/>
                <a:cs typeface="ヒラギノ角ゴ ProN W3" charset="0"/>
                <a:sym typeface="Gill Sans" charset="0"/>
              </a:rPr>
              <a:t>Csökkenti ezzel a mátrix mennyiségét, ami bejut a plazmába</a:t>
            </a:r>
            <a:endParaRPr lang="en-US" sz="1400" dirty="0">
              <a:latin typeface="Century Gothic" panose="020B0502020202020204" pitchFamily="34" charset="0"/>
              <a:ea typeface="ヒラギノ角ゴ ProN W3" charset="0"/>
              <a:cs typeface="ヒラギノ角ゴ ProN W3" charset="0"/>
              <a:sym typeface="Gill Sans" charset="0"/>
            </a:endParaRPr>
          </a:p>
          <a:p>
            <a:pPr marL="624745" lvl="1" indent="-432721">
              <a:buFont typeface="Wingdings" panose="05000000000000000000" pitchFamily="2" charset="2"/>
              <a:buChar char="ü"/>
              <a:defRPr/>
            </a:pPr>
            <a:endParaRPr lang="en-US" sz="1400" dirty="0">
              <a:latin typeface="Century Gothic" panose="020B0502020202020204" pitchFamily="34" charset="0"/>
              <a:ea typeface="ヒラギノ角ゴ ProN W3" charset="0"/>
              <a:cs typeface="ヒラギノ角ゴ ProN W3" charset="0"/>
              <a:sym typeface="Gill Sans" charset="0"/>
            </a:endParaRPr>
          </a:p>
          <a:p>
            <a:pPr marL="624745" lvl="1" indent="-432721">
              <a:buFont typeface="Wingdings" panose="05000000000000000000" pitchFamily="2" charset="2"/>
              <a:buChar char="ü"/>
              <a:defRPr/>
            </a:pPr>
            <a:r>
              <a:rPr lang="hu-HU" sz="1400" dirty="0">
                <a:latin typeface="Century Gothic" panose="020B0502020202020204" pitchFamily="34" charset="0"/>
                <a:ea typeface="ヒラギノ角ゴ ProN W3" charset="0"/>
                <a:cs typeface="ヒラギノ角ゴ ProN W3" charset="0"/>
                <a:sym typeface="Gill Sans" charset="0"/>
              </a:rPr>
              <a:t>Nagyon magas TDS mintákat is tud „kezelni”</a:t>
            </a:r>
            <a:endParaRPr lang="en-US" sz="1400" dirty="0">
              <a:latin typeface="Century Gothic" panose="020B0502020202020204" pitchFamily="34" charset="0"/>
              <a:ea typeface="ヒラギノ角ゴ ProN W3" charset="0"/>
              <a:cs typeface="ヒラギノ角ゴ ProN W3" charset="0"/>
              <a:sym typeface="Gill Sans" charset="0"/>
            </a:endParaRPr>
          </a:p>
          <a:p>
            <a:pPr marL="624745" lvl="1" indent="-432721">
              <a:buFont typeface="Wingdings" panose="05000000000000000000" pitchFamily="2" charset="2"/>
              <a:buChar char="ü"/>
              <a:defRPr/>
            </a:pPr>
            <a:endParaRPr lang="en-US" sz="1400" dirty="0">
              <a:latin typeface="Century Gothic" panose="020B0502020202020204" pitchFamily="34" charset="0"/>
              <a:ea typeface="ヒラギノ角ゴ ProN W3" charset="0"/>
              <a:cs typeface="ヒラギノ角ゴ ProN W3" charset="0"/>
              <a:sym typeface="Gill Sans" charset="0"/>
            </a:endParaRPr>
          </a:p>
          <a:p>
            <a:pPr marL="624745" lvl="1" indent="-432721">
              <a:buFont typeface="Wingdings" panose="05000000000000000000" pitchFamily="2" charset="2"/>
              <a:buChar char="ü"/>
              <a:defRPr/>
            </a:pPr>
            <a:r>
              <a:rPr lang="hu-HU" sz="1400" dirty="0">
                <a:latin typeface="Century Gothic" panose="020B0502020202020204" pitchFamily="34" charset="0"/>
                <a:ea typeface="ヒラギノ角ゴ ProN W3" charset="0"/>
                <a:cs typeface="ヒラギノ角ゴ ProN W3" charset="0"/>
                <a:sym typeface="Gill Sans" charset="0"/>
              </a:rPr>
              <a:t>Növeli a plazma robusztusságát azáltal, hogy csökkenti az oxidképződést</a:t>
            </a:r>
            <a:endParaRPr lang="en-US" sz="1400" dirty="0">
              <a:latin typeface="Century Gothic" panose="020B0502020202020204" pitchFamily="34" charset="0"/>
              <a:ea typeface="ヒラギノ角ゴ ProN W3" charset="0"/>
              <a:cs typeface="ヒラギノ角ゴ ProN W3" charset="0"/>
              <a:sym typeface="Gill Sans" charset="0"/>
            </a:endParaRPr>
          </a:p>
          <a:p>
            <a:pPr marL="624745" lvl="1" indent="-432721">
              <a:buFont typeface="Wingdings" panose="05000000000000000000" pitchFamily="2" charset="2"/>
              <a:buChar char="ü"/>
              <a:defRPr/>
            </a:pPr>
            <a:endParaRPr lang="en-US" sz="1400" dirty="0">
              <a:latin typeface="Century Gothic" panose="020B0502020202020204" pitchFamily="34" charset="0"/>
              <a:ea typeface="ヒラギノ角ゴ ProN W3" charset="0"/>
              <a:cs typeface="ヒラギノ角ゴ ProN W3" charset="0"/>
              <a:sym typeface="Gill Sans" charset="0"/>
            </a:endParaRPr>
          </a:p>
          <a:p>
            <a:pPr marL="624745" lvl="1" indent="-432721">
              <a:buFont typeface="Wingdings" panose="05000000000000000000" pitchFamily="2" charset="2"/>
              <a:buChar char="ü"/>
              <a:defRPr/>
            </a:pPr>
            <a:r>
              <a:rPr lang="hu-HU" sz="1400" dirty="0">
                <a:latin typeface="Century Gothic" panose="020B0502020202020204" pitchFamily="34" charset="0"/>
                <a:ea typeface="ヒラギノ角ゴ ProN W3" charset="0"/>
                <a:cs typeface="ヒラギノ角ゴ ProN W3" charset="0"/>
                <a:sym typeface="Gill Sans" charset="0"/>
              </a:rPr>
              <a:t>Csökkenti ezzel a </a:t>
            </a:r>
            <a:r>
              <a:rPr lang="hu-HU" sz="1400" dirty="0" err="1">
                <a:latin typeface="Century Gothic" panose="020B0502020202020204" pitchFamily="34" charset="0"/>
                <a:ea typeface="ヒラギノ角ゴ ProN W3" charset="0"/>
                <a:cs typeface="ヒラギノ角ゴ ProN W3" charset="0"/>
                <a:sym typeface="Gill Sans" charset="0"/>
              </a:rPr>
              <a:t>higítási</a:t>
            </a:r>
            <a:r>
              <a:rPr lang="hu-HU" sz="1400" dirty="0">
                <a:latin typeface="Century Gothic" panose="020B0502020202020204" pitchFamily="34" charset="0"/>
                <a:ea typeface="ヒラギノ角ゴ ProN W3" charset="0"/>
                <a:cs typeface="ヒラギノ角ゴ ProN W3" charset="0"/>
                <a:sym typeface="Gill Sans" charset="0"/>
              </a:rPr>
              <a:t> hibát és a lehetséges szennyezést</a:t>
            </a:r>
            <a:endParaRPr lang="en-US" sz="1400" dirty="0">
              <a:solidFill>
                <a:schemeClr val="tx1">
                  <a:lumMod val="75000"/>
                  <a:lumOff val="25000"/>
                </a:schemeClr>
              </a:solidFill>
              <a:latin typeface="Century Gothic" panose="020B0502020202020204" pitchFamily="34" charset="0"/>
              <a:ea typeface="ヒラギノ角ゴ ProN W3" charset="0"/>
              <a:cs typeface="Century Gothic"/>
              <a:sym typeface="Gill Sans" charset="0"/>
            </a:endParaRPr>
          </a:p>
          <a:p>
            <a:pPr marL="192024" lvl="1" indent="0">
              <a:defRPr/>
            </a:pPr>
            <a:endParaRPr lang="en-US" sz="1300" kern="0" baseline="30000" dirty="0">
              <a:latin typeface="+mj-lt"/>
              <a:ea typeface="ヒラギノ角ゴ ProN W3" charset="0"/>
              <a:cs typeface="ヒラギノ角ゴ ProN W3" charset="0"/>
              <a:sym typeface="Gill Sans" charset="0"/>
            </a:endParaRPr>
          </a:p>
        </p:txBody>
      </p:sp>
      <p:pic>
        <p:nvPicPr>
          <p:cNvPr id="53333" name="Picture 2"/>
          <p:cNvPicPr>
            <a:picLocks noChangeAspect="1" noChangeArrowheads="1"/>
          </p:cNvPicPr>
          <p:nvPr/>
        </p:nvPicPr>
        <p:blipFill>
          <a:blip r:embed="rId6"/>
          <a:srcRect/>
          <a:stretch>
            <a:fillRect/>
          </a:stretch>
        </p:blipFill>
        <p:spPr bwMode="auto">
          <a:xfrm>
            <a:off x="6524625" y="2806700"/>
            <a:ext cx="2028825" cy="2832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87" name="Object 7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60487" name="think-cell Slide" r:id="rId5" imgW="360" imgH="360" progId="">
              <p:embed/>
            </p:oleObj>
          </a:graphicData>
        </a:graphic>
      </p:graphicFrame>
      <p:sp>
        <p:nvSpPr>
          <p:cNvPr id="60488" name="Title 1"/>
          <p:cNvSpPr>
            <a:spLocks noGrp="1"/>
          </p:cNvSpPr>
          <p:nvPr>
            <p:ph type="title"/>
          </p:nvPr>
        </p:nvSpPr>
        <p:spPr/>
        <p:txBody>
          <a:bodyPr/>
          <a:lstStyle/>
          <a:p>
            <a:pPr eaLnBrk="1" hangingPunct="1"/>
            <a:r>
              <a:rPr lang="en-US" smtClean="0">
                <a:latin typeface="Arial" charset="0"/>
                <a:cs typeface="Arial" charset="0"/>
              </a:rPr>
              <a:t>NexION</a:t>
            </a:r>
            <a:r>
              <a:rPr lang="en-GB" baseline="30000" smtClean="0">
                <a:solidFill>
                  <a:srgbClr val="0055A2"/>
                </a:solidFill>
                <a:latin typeface="Century Gothic" pitchFamily="34" charset="0"/>
                <a:cs typeface="Arial" charset="0"/>
              </a:rPr>
              <a:t>®</a:t>
            </a:r>
            <a:r>
              <a:rPr lang="en-US" smtClean="0">
                <a:latin typeface="Arial" charset="0"/>
                <a:cs typeface="Arial" charset="0"/>
              </a:rPr>
              <a:t> 2000 ICP-MS – Új fejlesztések</a:t>
            </a:r>
          </a:p>
        </p:txBody>
      </p:sp>
      <p:pic>
        <p:nvPicPr>
          <p:cNvPr id="60489" name="Content Placeholder 3"/>
          <p:cNvPicPr>
            <a:picLocks noGrp="1" noChangeAspect="1"/>
          </p:cNvPicPr>
          <p:nvPr>
            <p:ph idx="4294967295"/>
          </p:nvPr>
        </p:nvPicPr>
        <p:blipFill>
          <a:blip r:embed="rId6"/>
          <a:srcRect/>
          <a:stretch>
            <a:fillRect/>
          </a:stretch>
        </p:blipFill>
        <p:spPr>
          <a:xfrm>
            <a:off x="838200" y="1295400"/>
            <a:ext cx="7226300" cy="4662488"/>
          </a:xfrm>
        </p:spPr>
      </p:pic>
      <p:sp>
        <p:nvSpPr>
          <p:cNvPr id="2" name="Szövegdoboz 1"/>
          <p:cNvSpPr txBox="1"/>
          <p:nvPr/>
        </p:nvSpPr>
        <p:spPr>
          <a:xfrm>
            <a:off x="5797550" y="1687513"/>
            <a:ext cx="2514600" cy="415925"/>
          </a:xfrm>
          <a:prstGeom prst="rect">
            <a:avLst/>
          </a:prstGeom>
          <a:solidFill>
            <a:srgbClr val="FFFF00"/>
          </a:solidFill>
        </p:spPr>
        <p:txBody>
          <a:bodyPr>
            <a:spAutoFit/>
          </a:bodyPr>
          <a:lstStyle/>
          <a:p>
            <a:pPr>
              <a:defRPr/>
            </a:pPr>
            <a:r>
              <a:rPr lang="hu-HU" sz="1050" dirty="0">
                <a:solidFill>
                  <a:srgbClr val="131313"/>
                </a:solidFill>
                <a:latin typeface="+mn-lt"/>
                <a:cs typeface="Century Gothic"/>
              </a:rPr>
              <a:t>Könnyen, nyomással csatlakoztatható az injektor csőhöz</a:t>
            </a:r>
          </a:p>
        </p:txBody>
      </p:sp>
      <p:sp>
        <p:nvSpPr>
          <p:cNvPr id="3" name="Szövegdoboz 2"/>
          <p:cNvSpPr txBox="1"/>
          <p:nvPr/>
        </p:nvSpPr>
        <p:spPr>
          <a:xfrm>
            <a:off x="5943600" y="2509838"/>
            <a:ext cx="2197100" cy="415925"/>
          </a:xfrm>
          <a:prstGeom prst="rect">
            <a:avLst/>
          </a:prstGeom>
          <a:solidFill>
            <a:srgbClr val="FFFF00"/>
          </a:solidFill>
        </p:spPr>
        <p:txBody>
          <a:bodyPr>
            <a:spAutoFit/>
          </a:bodyPr>
          <a:lstStyle/>
          <a:p>
            <a:pPr>
              <a:defRPr/>
            </a:pPr>
            <a:r>
              <a:rPr lang="hu-HU" sz="1050" dirty="0">
                <a:solidFill>
                  <a:srgbClr val="131313"/>
                </a:solidFill>
                <a:latin typeface="+mn-lt"/>
                <a:cs typeface="Century Gothic"/>
              </a:rPr>
              <a:t>O ring mentes PFA mátrix gáz csatlakozó</a:t>
            </a:r>
          </a:p>
        </p:txBody>
      </p:sp>
      <p:sp>
        <p:nvSpPr>
          <p:cNvPr id="4" name="Szövegdoboz 3"/>
          <p:cNvSpPr txBox="1"/>
          <p:nvPr/>
        </p:nvSpPr>
        <p:spPr>
          <a:xfrm>
            <a:off x="5943600" y="3279775"/>
            <a:ext cx="990600" cy="415925"/>
          </a:xfrm>
          <a:prstGeom prst="rect">
            <a:avLst/>
          </a:prstGeom>
          <a:solidFill>
            <a:srgbClr val="FFFF00"/>
          </a:solidFill>
        </p:spPr>
        <p:txBody>
          <a:bodyPr>
            <a:spAutoFit/>
          </a:bodyPr>
          <a:lstStyle/>
          <a:p>
            <a:pPr>
              <a:defRPr/>
            </a:pPr>
            <a:r>
              <a:rPr lang="hu-HU" sz="1050" dirty="0">
                <a:solidFill>
                  <a:srgbClr val="131313"/>
                </a:solidFill>
                <a:latin typeface="+mn-lt"/>
                <a:cs typeface="Century Gothic"/>
              </a:rPr>
              <a:t>Mátrix gáz csatlakozó</a:t>
            </a:r>
          </a:p>
        </p:txBody>
      </p:sp>
      <p:sp>
        <p:nvSpPr>
          <p:cNvPr id="5" name="Szövegdoboz 4"/>
          <p:cNvSpPr txBox="1"/>
          <p:nvPr/>
        </p:nvSpPr>
        <p:spPr>
          <a:xfrm>
            <a:off x="5486400" y="5867400"/>
            <a:ext cx="2578100" cy="254000"/>
          </a:xfrm>
          <a:prstGeom prst="rect">
            <a:avLst/>
          </a:prstGeom>
          <a:solidFill>
            <a:srgbClr val="FFFF00"/>
          </a:solidFill>
        </p:spPr>
        <p:txBody>
          <a:bodyPr>
            <a:spAutoFit/>
          </a:bodyPr>
          <a:lstStyle/>
          <a:p>
            <a:pPr>
              <a:defRPr/>
            </a:pPr>
            <a:r>
              <a:rPr lang="hu-HU" sz="1050" dirty="0">
                <a:solidFill>
                  <a:srgbClr val="131313"/>
                </a:solidFill>
                <a:latin typeface="+mn-lt"/>
                <a:cs typeface="Century Gothic"/>
              </a:rPr>
              <a:t>Porlasztó pozícióhoz optimált kar</a:t>
            </a:r>
          </a:p>
        </p:txBody>
      </p:sp>
      <p:sp>
        <p:nvSpPr>
          <p:cNvPr id="6" name="Szövegdoboz 5"/>
          <p:cNvSpPr txBox="1"/>
          <p:nvPr/>
        </p:nvSpPr>
        <p:spPr>
          <a:xfrm>
            <a:off x="609600" y="5867400"/>
            <a:ext cx="2362200" cy="254000"/>
          </a:xfrm>
          <a:prstGeom prst="rect">
            <a:avLst/>
          </a:prstGeom>
          <a:solidFill>
            <a:srgbClr val="FFFF00"/>
          </a:solidFill>
        </p:spPr>
        <p:txBody>
          <a:bodyPr>
            <a:spAutoFit/>
          </a:bodyPr>
          <a:lstStyle/>
          <a:p>
            <a:pPr>
              <a:defRPr/>
            </a:pPr>
            <a:r>
              <a:rPr lang="hu-HU" sz="1050" dirty="0">
                <a:solidFill>
                  <a:srgbClr val="131313"/>
                </a:solidFill>
                <a:latin typeface="+mn-lt"/>
                <a:cs typeface="Century Gothic"/>
              </a:rPr>
              <a:t>Csavarmentes </a:t>
            </a:r>
            <a:r>
              <a:rPr lang="hu-HU" sz="1050" dirty="0" err="1">
                <a:solidFill>
                  <a:srgbClr val="131313"/>
                </a:solidFill>
                <a:latin typeface="+mn-lt"/>
                <a:cs typeface="Century Gothic"/>
              </a:rPr>
              <a:t>drain</a:t>
            </a:r>
            <a:r>
              <a:rPr lang="hu-HU" sz="1050" dirty="0">
                <a:solidFill>
                  <a:srgbClr val="131313"/>
                </a:solidFill>
                <a:latin typeface="+mn-lt"/>
                <a:cs typeface="Century Gothic"/>
              </a:rPr>
              <a:t> elvezetés</a:t>
            </a:r>
          </a:p>
        </p:txBody>
      </p:sp>
      <p:sp>
        <p:nvSpPr>
          <p:cNvPr id="7" name="Szövegdoboz 6"/>
          <p:cNvSpPr txBox="1"/>
          <p:nvPr/>
        </p:nvSpPr>
        <p:spPr>
          <a:xfrm>
            <a:off x="1981200" y="3352800"/>
            <a:ext cx="1066800" cy="254000"/>
          </a:xfrm>
          <a:prstGeom prst="rect">
            <a:avLst/>
          </a:prstGeom>
          <a:solidFill>
            <a:srgbClr val="FFFF00"/>
          </a:solidFill>
        </p:spPr>
        <p:txBody>
          <a:bodyPr>
            <a:spAutoFit/>
          </a:bodyPr>
          <a:lstStyle/>
          <a:p>
            <a:pPr>
              <a:defRPr/>
            </a:pPr>
            <a:r>
              <a:rPr lang="hu-HU" sz="1050" dirty="0" err="1">
                <a:solidFill>
                  <a:srgbClr val="131313"/>
                </a:solidFill>
                <a:latin typeface="+mn-lt"/>
                <a:cs typeface="Century Gothic"/>
              </a:rPr>
              <a:t>Drain</a:t>
            </a:r>
            <a:r>
              <a:rPr lang="hu-HU" sz="1050" dirty="0">
                <a:solidFill>
                  <a:srgbClr val="131313"/>
                </a:solidFill>
                <a:latin typeface="+mn-lt"/>
                <a:cs typeface="Century Gothic"/>
              </a:rPr>
              <a:t> gerinc</a:t>
            </a:r>
          </a:p>
        </p:txBody>
      </p:sp>
      <p:sp>
        <p:nvSpPr>
          <p:cNvPr id="8" name="Szövegdoboz 7"/>
          <p:cNvSpPr txBox="1"/>
          <p:nvPr/>
        </p:nvSpPr>
        <p:spPr>
          <a:xfrm>
            <a:off x="990600" y="2590800"/>
            <a:ext cx="1981200" cy="254000"/>
          </a:xfrm>
          <a:prstGeom prst="rect">
            <a:avLst/>
          </a:prstGeom>
          <a:solidFill>
            <a:srgbClr val="FFFF00"/>
          </a:solidFill>
        </p:spPr>
        <p:txBody>
          <a:bodyPr>
            <a:spAutoFit/>
          </a:bodyPr>
          <a:lstStyle/>
          <a:p>
            <a:pPr>
              <a:defRPr/>
            </a:pPr>
            <a:r>
              <a:rPr lang="hu-HU" sz="1050" dirty="0">
                <a:solidFill>
                  <a:srgbClr val="131313"/>
                </a:solidFill>
                <a:latin typeface="+mn-lt"/>
                <a:cs typeface="Century Gothic"/>
              </a:rPr>
              <a:t>Csiszolt </a:t>
            </a:r>
            <a:r>
              <a:rPr lang="hu-HU" sz="1050" dirty="0" err="1">
                <a:solidFill>
                  <a:srgbClr val="131313"/>
                </a:solidFill>
                <a:latin typeface="+mn-lt"/>
                <a:cs typeface="Century Gothic"/>
              </a:rPr>
              <a:t>outlet</a:t>
            </a:r>
            <a:r>
              <a:rPr lang="hu-HU" sz="1050" dirty="0">
                <a:solidFill>
                  <a:srgbClr val="131313"/>
                </a:solidFill>
                <a:latin typeface="+mn-lt"/>
                <a:cs typeface="Century Gothic"/>
              </a:rPr>
              <a:t> port és terelő</a:t>
            </a:r>
          </a:p>
        </p:txBody>
      </p:sp>
      <p:sp>
        <p:nvSpPr>
          <p:cNvPr id="9" name="Szövegdoboz 8"/>
          <p:cNvSpPr txBox="1"/>
          <p:nvPr/>
        </p:nvSpPr>
        <p:spPr>
          <a:xfrm>
            <a:off x="5867400" y="3914775"/>
            <a:ext cx="2273300" cy="254000"/>
          </a:xfrm>
          <a:prstGeom prst="rect">
            <a:avLst/>
          </a:prstGeom>
          <a:solidFill>
            <a:srgbClr val="FFFF00"/>
          </a:solidFill>
        </p:spPr>
        <p:txBody>
          <a:bodyPr>
            <a:spAutoFit/>
          </a:bodyPr>
          <a:lstStyle/>
          <a:p>
            <a:pPr>
              <a:defRPr/>
            </a:pPr>
            <a:r>
              <a:rPr lang="hu-HU" sz="1050" dirty="0">
                <a:solidFill>
                  <a:srgbClr val="131313"/>
                </a:solidFill>
                <a:latin typeface="+mn-lt"/>
                <a:cs typeface="Century Gothic"/>
              </a:rPr>
              <a:t>Csiszolt </a:t>
            </a:r>
            <a:r>
              <a:rPr lang="hu-HU" sz="1050" dirty="0" err="1">
                <a:solidFill>
                  <a:srgbClr val="131313"/>
                </a:solidFill>
                <a:latin typeface="+mn-lt"/>
                <a:cs typeface="Century Gothic"/>
              </a:rPr>
              <a:t>inlet</a:t>
            </a:r>
            <a:r>
              <a:rPr lang="hu-HU" sz="1050" dirty="0">
                <a:solidFill>
                  <a:srgbClr val="131313"/>
                </a:solidFill>
                <a:latin typeface="+mn-lt"/>
                <a:cs typeface="Century Gothic"/>
              </a:rPr>
              <a:t> port és </a:t>
            </a:r>
            <a:r>
              <a:rPr lang="hu-HU" sz="1050" dirty="0" err="1">
                <a:solidFill>
                  <a:srgbClr val="131313"/>
                </a:solidFill>
                <a:latin typeface="+mn-lt"/>
                <a:cs typeface="Century Gothic"/>
              </a:rPr>
              <a:t>drain</a:t>
            </a:r>
            <a:r>
              <a:rPr lang="hu-HU" sz="1050" dirty="0">
                <a:solidFill>
                  <a:srgbClr val="131313"/>
                </a:solidFill>
                <a:latin typeface="+mn-lt"/>
                <a:cs typeface="Century Gothic"/>
              </a:rPr>
              <a:t> csatorna</a:t>
            </a:r>
          </a:p>
        </p:txBody>
      </p:sp>
      <p:sp>
        <p:nvSpPr>
          <p:cNvPr id="60498" name="Szövegdoboz 1"/>
          <p:cNvSpPr txBox="1">
            <a:spLocks noChangeArrowheads="1"/>
          </p:cNvSpPr>
          <p:nvPr/>
        </p:nvSpPr>
        <p:spPr bwMode="auto">
          <a:xfrm>
            <a:off x="2590800" y="1492250"/>
            <a:ext cx="1447800" cy="701675"/>
          </a:xfrm>
          <a:prstGeom prst="rect">
            <a:avLst/>
          </a:prstGeom>
          <a:solidFill>
            <a:srgbClr val="FFFF00"/>
          </a:solidFill>
          <a:ln w="9525">
            <a:noFill/>
            <a:miter lim="800000"/>
            <a:headEnd/>
            <a:tailEnd/>
          </a:ln>
        </p:spPr>
        <p:txBody>
          <a:bodyPr>
            <a:spAutoFit/>
          </a:bodyPr>
          <a:lstStyle/>
          <a:p>
            <a:r>
              <a:rPr lang="hu-HU" sz="1000" b="1">
                <a:solidFill>
                  <a:srgbClr val="131313"/>
                </a:solidFill>
                <a:latin typeface="Arial" charset="0"/>
              </a:rPr>
              <a:t>Választható anyagok</a:t>
            </a:r>
          </a:p>
          <a:p>
            <a:pPr>
              <a:buFont typeface="Arial" charset="0"/>
              <a:buChar char="•"/>
            </a:pPr>
            <a:r>
              <a:rPr lang="en-US" sz="1000">
                <a:solidFill>
                  <a:srgbClr val="131313"/>
                </a:solidFill>
                <a:latin typeface="Arial" charset="0"/>
              </a:rPr>
              <a:t>B üveg</a:t>
            </a:r>
          </a:p>
          <a:p>
            <a:pPr>
              <a:buFont typeface="Arial" charset="0"/>
              <a:buChar char="•"/>
            </a:pPr>
            <a:r>
              <a:rPr lang="hu-HU" sz="1000">
                <a:solidFill>
                  <a:srgbClr val="131313"/>
                </a:solidFill>
                <a:latin typeface="Arial" charset="0"/>
              </a:rPr>
              <a:t>Kvarc</a:t>
            </a:r>
          </a:p>
          <a:p>
            <a:pPr>
              <a:buFont typeface="Arial" charset="0"/>
              <a:buChar char="•"/>
            </a:pPr>
            <a:r>
              <a:rPr lang="hu-HU" sz="1000">
                <a:solidFill>
                  <a:srgbClr val="131313"/>
                </a:solidFill>
                <a:latin typeface="Arial" charset="0"/>
              </a:rPr>
              <a:t>SiQ ultratiszta kvarc</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kinElmer Template_Final_Reduced">
  <a:themeElements>
    <a:clrScheme name="Perkin Elmer Brand COlours">
      <a:dk1>
        <a:srgbClr val="000000"/>
      </a:dk1>
      <a:lt1>
        <a:srgbClr val="FFFFFF"/>
      </a:lt1>
      <a:dk2>
        <a:srgbClr val="0055A2"/>
      </a:dk2>
      <a:lt2>
        <a:srgbClr val="928B81"/>
      </a:lt2>
      <a:accent1>
        <a:srgbClr val="00A1DE"/>
      </a:accent1>
      <a:accent2>
        <a:srgbClr val="6CB442"/>
      </a:accent2>
      <a:accent3>
        <a:srgbClr val="006934"/>
      </a:accent3>
      <a:accent4>
        <a:srgbClr val="EBB700"/>
      </a:accent4>
      <a:accent5>
        <a:srgbClr val="E98300"/>
      </a:accent5>
      <a:accent6>
        <a:srgbClr val="A90061"/>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25400" cap="flat" cmpd="sng" algn="ctr">
          <a:no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200" b="0" i="0" u="none" strike="noStrike" cap="none" normalizeH="0" baseline="0" dirty="0" err="1" smtClean="0">
            <a:ln>
              <a:noFill/>
            </a:ln>
            <a:solidFill>
              <a:srgbClr val="000000"/>
            </a:solidFill>
            <a:effectLst/>
            <a:latin typeface="+mn-lt"/>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a:noFill/>
      </a:spPr>
      <a:bodyPr wrap="none" rtlCol="0">
        <a:spAutoFit/>
      </a:bodyPr>
      <a:lstStyle>
        <a:defPPr algn="l">
          <a:defRPr sz="2200" dirty="0" err="1" smtClean="0">
            <a:solidFill>
              <a:srgbClr val="131313"/>
            </a:solidFill>
            <a:latin typeface="+mn-lt"/>
            <a:cs typeface="Century Gothic"/>
          </a:defRPr>
        </a:defPPr>
      </a:lstStyle>
    </a:tx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Subtitle">
  <a:themeElements>
    <a:clrScheme name="Perkin Elmer Brand COlours">
      <a:dk1>
        <a:srgbClr val="000000"/>
      </a:dk1>
      <a:lt1>
        <a:srgbClr val="FFFFFF"/>
      </a:lt1>
      <a:dk2>
        <a:srgbClr val="0055A2"/>
      </a:dk2>
      <a:lt2>
        <a:srgbClr val="928B81"/>
      </a:lt2>
      <a:accent1>
        <a:srgbClr val="00A1DE"/>
      </a:accent1>
      <a:accent2>
        <a:srgbClr val="6CB442"/>
      </a:accent2>
      <a:accent3>
        <a:srgbClr val="006934"/>
      </a:accent3>
      <a:accent4>
        <a:srgbClr val="EBB700"/>
      </a:accent4>
      <a:accent5>
        <a:srgbClr val="E98300"/>
      </a:accent5>
      <a:accent6>
        <a:srgbClr val="A90061"/>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25400" cap="flat" cmpd="sng" algn="ctr">
          <a:no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200" b="0" i="0" u="none" strike="noStrike" cap="none" normalizeH="0" baseline="0" dirty="0" err="1" smtClean="0">
            <a:ln>
              <a:noFill/>
            </a:ln>
            <a:solidFill>
              <a:srgbClr val="000000"/>
            </a:solidFill>
            <a:effectLst/>
            <a:latin typeface="+mn-lt"/>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a:noFill/>
      </a:spPr>
      <a:bodyPr wrap="none" rtlCol="0">
        <a:spAutoFit/>
      </a:bodyPr>
      <a:lstStyle>
        <a:defPPr algn="l">
          <a:defRPr sz="2200" dirty="0" err="1" smtClean="0">
            <a:solidFill>
              <a:srgbClr val="131313"/>
            </a:solidFill>
            <a:latin typeface="+mn-lt"/>
            <a:cs typeface="Century Gothic"/>
          </a:defRPr>
        </a:defPPr>
      </a:lstStyle>
    </a:tx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erkinElmer Template_FINAL">
  <a:themeElements>
    <a:clrScheme name="Perkin Elmer Brand COlours">
      <a:dk1>
        <a:srgbClr val="000000"/>
      </a:dk1>
      <a:lt1>
        <a:srgbClr val="FFFFFF"/>
      </a:lt1>
      <a:dk2>
        <a:srgbClr val="0055A2"/>
      </a:dk2>
      <a:lt2>
        <a:srgbClr val="928B81"/>
      </a:lt2>
      <a:accent1>
        <a:srgbClr val="00A1DE"/>
      </a:accent1>
      <a:accent2>
        <a:srgbClr val="6CB442"/>
      </a:accent2>
      <a:accent3>
        <a:srgbClr val="006934"/>
      </a:accent3>
      <a:accent4>
        <a:srgbClr val="EBB700"/>
      </a:accent4>
      <a:accent5>
        <a:srgbClr val="E98300"/>
      </a:accent5>
      <a:accent6>
        <a:srgbClr val="A90061"/>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25400" cap="flat" cmpd="sng" algn="ctr">
          <a:no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54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a:noFill/>
      </a:spPr>
      <a:bodyPr wrap="none" rtlCol="0">
        <a:spAutoFit/>
      </a:bodyPr>
      <a:lstStyle>
        <a:defPPr algn="l">
          <a:defRPr sz="2200" dirty="0" err="1" smtClean="0">
            <a:solidFill>
              <a:srgbClr val="131313"/>
            </a:solidFill>
            <a:latin typeface="Century Gothic"/>
            <a:cs typeface="Century Gothic"/>
          </a:defRPr>
        </a:defPPr>
      </a:lstStyle>
    </a:tx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PerkinElmer Template_Final_Reduced</Template>
  <TotalTime>1802</TotalTime>
  <Pages>0</Pages>
  <Words>1491</Words>
  <Characters>0</Characters>
  <Application>Microsoft Office PowerPoint</Application>
  <PresentationFormat>On-screen Show (4:3)</PresentationFormat>
  <Lines>0</Lines>
  <Paragraphs>242</Paragraphs>
  <Slides>26</Slides>
  <Notes>19</Notes>
  <HiddenSlides>0</HiddenSlides>
  <MMClips>1</MMClips>
  <ScaleCrop>false</ScaleCrop>
  <HeadingPairs>
    <vt:vector size="8" baseType="variant">
      <vt:variant>
        <vt:lpstr>Fonts Used</vt:lpstr>
      </vt:variant>
      <vt:variant>
        <vt:i4>12</vt:i4>
      </vt:variant>
      <vt:variant>
        <vt:lpstr>Design Template</vt:lpstr>
      </vt:variant>
      <vt:variant>
        <vt:i4>26</vt:i4>
      </vt:variant>
      <vt:variant>
        <vt:lpstr>Embedded OLE Servers</vt:lpstr>
      </vt:variant>
      <vt:variant>
        <vt:i4>1</vt:i4>
      </vt:variant>
      <vt:variant>
        <vt:lpstr>Slide Titles</vt:lpstr>
      </vt:variant>
      <vt:variant>
        <vt:i4>26</vt:i4>
      </vt:variant>
    </vt:vector>
  </HeadingPairs>
  <TitlesOfParts>
    <vt:vector size="65" baseType="lpstr">
      <vt:lpstr>Gill Sans</vt:lpstr>
      <vt:lpstr>ヒラギノ角ゴ ProN W3</vt:lpstr>
      <vt:lpstr>Arial</vt:lpstr>
      <vt:lpstr>Lucida Grande</vt:lpstr>
      <vt:lpstr>Calibri</vt:lpstr>
      <vt:lpstr>Century Gothic</vt:lpstr>
      <vt:lpstr>MS PGothic</vt:lpstr>
      <vt:lpstr>Roboto Light</vt:lpstr>
      <vt:lpstr>Source Sans Pro Semibold</vt:lpstr>
      <vt:lpstr>Open Sans</vt:lpstr>
      <vt:lpstr>Roboto Regular</vt:lpstr>
      <vt:lpstr>Wingdings</vt:lpstr>
      <vt:lpstr>PerkinElmer Template_Final_Reduced</vt:lpstr>
      <vt:lpstr>Title &amp; Subtitle</vt:lpstr>
      <vt:lpstr>PerkinElmer Template_FINAL</vt:lpstr>
      <vt:lpstr>PerkinElmer Template_Final_Reduced</vt:lpstr>
      <vt:lpstr>PerkinElmer Template_Final_Reduced</vt:lpstr>
      <vt:lpstr>PerkinElmer Template_Final_Reduced</vt:lpstr>
      <vt:lpstr>PerkinElmer Template_Final_Reduced</vt:lpstr>
      <vt:lpstr>PerkinElmer Template_Final_Reduced</vt:lpstr>
      <vt:lpstr>PerkinElmer Template_Final_Reduced</vt:lpstr>
      <vt:lpstr>PerkinElmer Template_Final_Reduced</vt:lpstr>
      <vt:lpstr>PerkinElmer Template_Final_Reduced</vt:lpstr>
      <vt:lpstr>PerkinElmer Template_Final_Reduced</vt:lpstr>
      <vt:lpstr>Title &amp; Subtitle</vt:lpstr>
      <vt:lpstr>Title &amp; Subtitle</vt:lpstr>
      <vt:lpstr>Title &amp; Subtitle</vt:lpstr>
      <vt:lpstr>Title &amp; Subtitle</vt:lpstr>
      <vt:lpstr>Title &amp; Subtitle</vt:lpstr>
      <vt:lpstr>PerkinElmer Template_FINAL</vt:lpstr>
      <vt:lpstr>PerkinElmer Template_FINAL</vt:lpstr>
      <vt:lpstr>PerkinElmer Template_FINAL</vt:lpstr>
      <vt:lpstr>PerkinElmer Template_FINAL</vt:lpstr>
      <vt:lpstr>PerkinElmer Template_FINAL</vt:lpstr>
      <vt:lpstr>PerkinElmer Template_FINAL</vt:lpstr>
      <vt:lpstr>PerkinElmer Template_FINAL</vt:lpstr>
      <vt:lpstr>PerkinElmer Template_FINAL</vt:lpstr>
      <vt:lpstr>PerkinElmer Template_FINAL</vt:lpstr>
      <vt:lpstr>think-cell Slide</vt:lpstr>
      <vt:lpstr>NexION 2000 ICP-MS</vt:lpstr>
      <vt:lpstr>Slide 2</vt:lpstr>
      <vt:lpstr>Slide 3</vt:lpstr>
      <vt:lpstr>Slide 4</vt:lpstr>
      <vt:lpstr>Slide 5</vt:lpstr>
      <vt:lpstr>NexION® 2000 ICP-MS – Új fejlesztések</vt:lpstr>
      <vt:lpstr>NexION® 2000 ICP-MS – Új fejlesztések</vt:lpstr>
      <vt:lpstr>NexION® 2000 ICP-MS – Új fejlesztések</vt:lpstr>
      <vt:lpstr>NexION® 2000 ICP-MS – Új fejlesztések</vt:lpstr>
      <vt:lpstr>Ismerd meg az új NexION® 2000 ICP-MS-t</vt:lpstr>
      <vt:lpstr>NexION® 2000 ICP-MS – Új fejlesztések</vt:lpstr>
      <vt:lpstr>NexION® 2000 ICP-MS – Új fejlesztések</vt:lpstr>
      <vt:lpstr>A két világ legjobbja-az alkalmazott frekvenciák összehasonlítása</vt:lpstr>
      <vt:lpstr>Probléma a hagyományos tekerccsel</vt:lpstr>
      <vt:lpstr>A megoldás - NexION® 2000 ICP-MS – Új fejlesztés</vt:lpstr>
      <vt:lpstr>Eredeti, új tekercs</vt:lpstr>
      <vt:lpstr>Ismerd meg az új NexION® 2000 ICP-MS-t</vt:lpstr>
      <vt:lpstr>Ismerd meg az új NexION® 2000 ICP-MS-t</vt:lpstr>
      <vt:lpstr>NexION® 2000 ICP-MS – Új fejlesztések</vt:lpstr>
      <vt:lpstr>Ismerd meg az új NexION® 2000 ICP-MS-t</vt:lpstr>
      <vt:lpstr>Ismerd meg az új NexION® 2000 ICP-MS-t</vt:lpstr>
      <vt:lpstr>Ismerd meg az új NexION® 2000 ICP-MS-t</vt:lpstr>
      <vt:lpstr>Ismerd meg az új NexION® 2000 ICP-MS-t</vt:lpstr>
      <vt:lpstr>Ismerd meg az új NexION® 2000 ICP-MS-t</vt:lpstr>
      <vt:lpstr>Ismerd meg az új NexION® 2000 ICP-MS-t</vt:lpstr>
      <vt:lpstr>Az új NexION® 2000 ICP-MS</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Steinhoff, Adrienne</dc:creator>
  <cp:lastModifiedBy>Steve Beres</cp:lastModifiedBy>
  <cp:revision>206</cp:revision>
  <cp:lastPrinted>2016-12-02T11:10:41Z</cp:lastPrinted>
  <dcterms:created xsi:type="dcterms:W3CDTF">2015-01-06T18:46:39Z</dcterms:created>
  <dcterms:modified xsi:type="dcterms:W3CDTF">2017-09-27T12:25:07Z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0x010100D4D0691698CA0048995383DF670EEA4C</vt:lpwstr>
  </property>
</Properties>
</file>